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4"/>
  </p:sldMasterIdLst>
  <p:notesMasterIdLst>
    <p:notesMasterId r:id="rId21"/>
  </p:notesMasterIdLst>
  <p:sldIdLst>
    <p:sldId id="256" r:id="rId5"/>
    <p:sldId id="266" r:id="rId6"/>
    <p:sldId id="257" r:id="rId7"/>
    <p:sldId id="261" r:id="rId8"/>
    <p:sldId id="262" r:id="rId9"/>
    <p:sldId id="265" r:id="rId10"/>
    <p:sldId id="264" r:id="rId11"/>
    <p:sldId id="267" r:id="rId12"/>
    <p:sldId id="279" r:id="rId13"/>
    <p:sldId id="271" r:id="rId14"/>
    <p:sldId id="269" r:id="rId15"/>
    <p:sldId id="278" r:id="rId16"/>
    <p:sldId id="276" r:id="rId17"/>
    <p:sldId id="275" r:id="rId18"/>
    <p:sldId id="280" r:id="rId19"/>
    <p:sldId id="28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271A95-4179-41E6-ABC0-68750C132D48}" v="174" dt="2025-09-02T17:03:36.2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-640" y="-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27" Type="http://schemas.microsoft.com/office/2016/11/relationships/changesInfo" Target="changesInfos/changesInfo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avio Aguilar" userId="d509ce8f-0a1a-4614-9783-84821a4c50de" providerId="ADAL" clId="{B2271A95-4179-41E6-ABC0-68750C132D48}"/>
    <pc:docChg chg="undo custSel addSld delSld modSld sldOrd">
      <pc:chgData name="Flavio Aguilar" userId="d509ce8f-0a1a-4614-9783-84821a4c50de" providerId="ADAL" clId="{B2271A95-4179-41E6-ABC0-68750C132D48}" dt="2025-09-02T17:04:53.204" v="972" actId="2696"/>
      <pc:docMkLst>
        <pc:docMk/>
      </pc:docMkLst>
      <pc:sldChg chg="modSp mod">
        <pc:chgData name="Flavio Aguilar" userId="d509ce8f-0a1a-4614-9783-84821a4c50de" providerId="ADAL" clId="{B2271A95-4179-41E6-ABC0-68750C132D48}" dt="2025-09-02T14:26:57.289" v="91" actId="27918"/>
        <pc:sldMkLst>
          <pc:docMk/>
          <pc:sldMk cId="144206137" sldId="257"/>
        </pc:sldMkLst>
        <pc:graphicFrameChg chg="mod">
          <ac:chgData name="Flavio Aguilar" userId="d509ce8f-0a1a-4614-9783-84821a4c50de" providerId="ADAL" clId="{B2271A95-4179-41E6-ABC0-68750C132D48}" dt="2025-09-02T14:26:49.260" v="90" actId="692"/>
          <ac:graphicFrameMkLst>
            <pc:docMk/>
            <pc:sldMk cId="144206137" sldId="257"/>
            <ac:graphicFrameMk id="4" creationId="{1BE91DEC-E9E7-5C04-7343-2080AE4FD969}"/>
          </ac:graphicFrameMkLst>
        </pc:graphicFrameChg>
      </pc:sldChg>
      <pc:sldChg chg="addSp delSp modSp mod">
        <pc:chgData name="Flavio Aguilar" userId="d509ce8f-0a1a-4614-9783-84821a4c50de" providerId="ADAL" clId="{B2271A95-4179-41E6-ABC0-68750C132D48}" dt="2025-09-02T16:15:27.619" v="631"/>
        <pc:sldMkLst>
          <pc:docMk/>
          <pc:sldMk cId="479029303" sldId="261"/>
        </pc:sldMkLst>
        <pc:spChg chg="add del">
          <ac:chgData name="Flavio Aguilar" userId="d509ce8f-0a1a-4614-9783-84821a4c50de" providerId="ADAL" clId="{B2271A95-4179-41E6-ABC0-68750C132D48}" dt="2025-09-02T13:49:27.972" v="7"/>
          <ac:spMkLst>
            <pc:docMk/>
            <pc:sldMk cId="479029303" sldId="261"/>
            <ac:spMk id="5" creationId="{C9067349-84EC-4EC4-0370-A131D808899B}"/>
          </ac:spMkLst>
        </pc:spChg>
        <pc:graphicFrameChg chg="add mod">
          <ac:chgData name="Flavio Aguilar" userId="d509ce8f-0a1a-4614-9783-84821a4c50de" providerId="ADAL" clId="{B2271A95-4179-41E6-ABC0-68750C132D48}" dt="2025-09-02T16:15:27.619" v="631"/>
          <ac:graphicFrameMkLst>
            <pc:docMk/>
            <pc:sldMk cId="479029303" sldId="261"/>
            <ac:graphicFrameMk id="3" creationId="{A4B63CE0-9A27-61BB-9933-84551E39C36A}"/>
          </ac:graphicFrameMkLst>
        </pc:graphicFrameChg>
      </pc:sldChg>
      <pc:sldChg chg="addSp delSp modSp mod">
        <pc:chgData name="Flavio Aguilar" userId="d509ce8f-0a1a-4614-9783-84821a4c50de" providerId="ADAL" clId="{B2271A95-4179-41E6-ABC0-68750C132D48}" dt="2025-09-02T16:16:11.126" v="642" actId="20577"/>
        <pc:sldMkLst>
          <pc:docMk/>
          <pc:sldMk cId="4281327464" sldId="262"/>
        </pc:sldMkLst>
        <pc:spChg chg="mod">
          <ac:chgData name="Flavio Aguilar" userId="d509ce8f-0a1a-4614-9783-84821a4c50de" providerId="ADAL" clId="{B2271A95-4179-41E6-ABC0-68750C132D48}" dt="2025-09-02T16:16:11.126" v="642" actId="20577"/>
          <ac:spMkLst>
            <pc:docMk/>
            <pc:sldMk cId="4281327464" sldId="262"/>
            <ac:spMk id="2" creationId="{C2B73573-244B-5C8C-1BEF-7734C29A33A0}"/>
          </ac:spMkLst>
        </pc:spChg>
        <pc:spChg chg="del">
          <ac:chgData name="Flavio Aguilar" userId="d509ce8f-0a1a-4614-9783-84821a4c50de" providerId="ADAL" clId="{B2271A95-4179-41E6-ABC0-68750C132D48}" dt="2025-09-02T14:40:22.188" v="93"/>
          <ac:spMkLst>
            <pc:docMk/>
            <pc:sldMk cId="4281327464" sldId="262"/>
            <ac:spMk id="5" creationId="{3454992F-5BF8-9F03-9551-4E2B5838D827}"/>
          </ac:spMkLst>
        </pc:spChg>
        <pc:graphicFrameChg chg="add mod">
          <ac:chgData name="Flavio Aguilar" userId="d509ce8f-0a1a-4614-9783-84821a4c50de" providerId="ADAL" clId="{B2271A95-4179-41E6-ABC0-68750C132D48}" dt="2025-09-02T14:41:21.859" v="98"/>
          <ac:graphicFrameMkLst>
            <pc:docMk/>
            <pc:sldMk cId="4281327464" sldId="262"/>
            <ac:graphicFrameMk id="3" creationId="{51DE9505-584D-1CE8-4279-25308EE4BDA0}"/>
          </ac:graphicFrameMkLst>
        </pc:graphicFrameChg>
      </pc:sldChg>
      <pc:sldChg chg="del">
        <pc:chgData name="Flavio Aguilar" userId="d509ce8f-0a1a-4614-9783-84821a4c50de" providerId="ADAL" clId="{B2271A95-4179-41E6-ABC0-68750C132D48}" dt="2025-09-02T15:34:49.509" v="145" actId="2696"/>
        <pc:sldMkLst>
          <pc:docMk/>
          <pc:sldMk cId="780799740" sldId="263"/>
        </pc:sldMkLst>
      </pc:sldChg>
      <pc:sldChg chg="addSp delSp modSp mod">
        <pc:chgData name="Flavio Aguilar" userId="d509ce8f-0a1a-4614-9783-84821a4c50de" providerId="ADAL" clId="{B2271A95-4179-41E6-ABC0-68750C132D48}" dt="2025-09-02T16:37:05.980" v="738" actId="14100"/>
        <pc:sldMkLst>
          <pc:docMk/>
          <pc:sldMk cId="2636863480" sldId="264"/>
        </pc:sldMkLst>
        <pc:spChg chg="mod">
          <ac:chgData name="Flavio Aguilar" userId="d509ce8f-0a1a-4614-9783-84821a4c50de" providerId="ADAL" clId="{B2271A95-4179-41E6-ABC0-68750C132D48}" dt="2025-09-02T16:37:05.980" v="738" actId="14100"/>
          <ac:spMkLst>
            <pc:docMk/>
            <pc:sldMk cId="2636863480" sldId="264"/>
            <ac:spMk id="2" creationId="{794EBC12-9E93-7588-9003-8924E6BD55F3}"/>
          </ac:spMkLst>
        </pc:spChg>
        <pc:spChg chg="del">
          <ac:chgData name="Flavio Aguilar" userId="d509ce8f-0a1a-4614-9783-84821a4c50de" providerId="ADAL" clId="{B2271A95-4179-41E6-ABC0-68750C132D48}" dt="2025-09-02T16:25:04.237" v="661"/>
          <ac:spMkLst>
            <pc:docMk/>
            <pc:sldMk cId="2636863480" sldId="264"/>
            <ac:spMk id="5" creationId="{DAC25B55-C6DB-6A95-81CB-81CC4056176F}"/>
          </ac:spMkLst>
        </pc:spChg>
        <pc:spChg chg="del">
          <ac:chgData name="Flavio Aguilar" userId="d509ce8f-0a1a-4614-9783-84821a4c50de" providerId="ADAL" clId="{B2271A95-4179-41E6-ABC0-68750C132D48}" dt="2025-09-02T16:25:08.274" v="662" actId="26606"/>
          <ac:spMkLst>
            <pc:docMk/>
            <pc:sldMk cId="2636863480" sldId="264"/>
            <ac:spMk id="9" creationId="{BFC1C52A-C7A1-5F7A-21FA-094285CA2A74}"/>
          </ac:spMkLst>
        </pc:spChg>
        <pc:spChg chg="del">
          <ac:chgData name="Flavio Aguilar" userId="d509ce8f-0a1a-4614-9783-84821a4c50de" providerId="ADAL" clId="{B2271A95-4179-41E6-ABC0-68750C132D48}" dt="2025-09-02T16:25:08.274" v="662" actId="26606"/>
          <ac:spMkLst>
            <pc:docMk/>
            <pc:sldMk cId="2636863480" sldId="264"/>
            <ac:spMk id="11" creationId="{19625490-3FF6-25AB-2351-45F458BFD3AB}"/>
          </ac:spMkLst>
        </pc:spChg>
        <pc:spChg chg="del">
          <ac:chgData name="Flavio Aguilar" userId="d509ce8f-0a1a-4614-9783-84821a4c50de" providerId="ADAL" clId="{B2271A95-4179-41E6-ABC0-68750C132D48}" dt="2025-09-02T16:25:08.274" v="662" actId="26606"/>
          <ac:spMkLst>
            <pc:docMk/>
            <pc:sldMk cId="2636863480" sldId="264"/>
            <ac:spMk id="13" creationId="{F287A84F-EC2E-A553-E7B7-587EE28390FB}"/>
          </ac:spMkLst>
        </pc:spChg>
        <pc:spChg chg="del">
          <ac:chgData name="Flavio Aguilar" userId="d509ce8f-0a1a-4614-9783-84821a4c50de" providerId="ADAL" clId="{B2271A95-4179-41E6-ABC0-68750C132D48}" dt="2025-09-02T16:25:08.274" v="662" actId="26606"/>
          <ac:spMkLst>
            <pc:docMk/>
            <pc:sldMk cId="2636863480" sldId="264"/>
            <ac:spMk id="15" creationId="{B16E9FCD-D15A-8B0E-1393-8595AD66D03C}"/>
          </ac:spMkLst>
        </pc:spChg>
        <pc:spChg chg="add">
          <ac:chgData name="Flavio Aguilar" userId="d509ce8f-0a1a-4614-9783-84821a4c50de" providerId="ADAL" clId="{B2271A95-4179-41E6-ABC0-68750C132D48}" dt="2025-09-02T16:25:08.274" v="662" actId="26606"/>
          <ac:spMkLst>
            <pc:docMk/>
            <pc:sldMk cId="2636863480" sldId="264"/>
            <ac:spMk id="20" creationId="{A8384FB5-9ADC-4DDC-881B-597D56F5B15D}"/>
          </ac:spMkLst>
        </pc:spChg>
        <pc:spChg chg="add">
          <ac:chgData name="Flavio Aguilar" userId="d509ce8f-0a1a-4614-9783-84821a4c50de" providerId="ADAL" clId="{B2271A95-4179-41E6-ABC0-68750C132D48}" dt="2025-09-02T16:25:08.274" v="662" actId="26606"/>
          <ac:spMkLst>
            <pc:docMk/>
            <pc:sldMk cId="2636863480" sldId="264"/>
            <ac:spMk id="22" creationId="{1199E1B1-A8C0-4FE8-A5A8-1CB41D69F857}"/>
          </ac:spMkLst>
        </pc:spChg>
        <pc:spChg chg="add">
          <ac:chgData name="Flavio Aguilar" userId="d509ce8f-0a1a-4614-9783-84821a4c50de" providerId="ADAL" clId="{B2271A95-4179-41E6-ABC0-68750C132D48}" dt="2025-09-02T16:25:08.274" v="662" actId="26606"/>
          <ac:spMkLst>
            <pc:docMk/>
            <pc:sldMk cId="2636863480" sldId="264"/>
            <ac:spMk id="24" creationId="{84A8DE83-DE75-4B41-9DB4-A7EC0B0DEC0B}"/>
          </ac:spMkLst>
        </pc:spChg>
        <pc:spChg chg="add">
          <ac:chgData name="Flavio Aguilar" userId="d509ce8f-0a1a-4614-9783-84821a4c50de" providerId="ADAL" clId="{B2271A95-4179-41E6-ABC0-68750C132D48}" dt="2025-09-02T16:25:08.274" v="662" actId="26606"/>
          <ac:spMkLst>
            <pc:docMk/>
            <pc:sldMk cId="2636863480" sldId="264"/>
            <ac:spMk id="26" creationId="{A7009A0A-BEF5-4EAC-AF15-E4F9F002E239}"/>
          </ac:spMkLst>
        </pc:spChg>
        <pc:graphicFrameChg chg="add mod modGraphic">
          <ac:chgData name="Flavio Aguilar" userId="d509ce8f-0a1a-4614-9783-84821a4c50de" providerId="ADAL" clId="{B2271A95-4179-41E6-ABC0-68750C132D48}" dt="2025-09-02T16:33:39.600" v="682" actId="2711"/>
          <ac:graphicFrameMkLst>
            <pc:docMk/>
            <pc:sldMk cId="2636863480" sldId="264"/>
            <ac:graphicFrameMk id="3" creationId="{F2E38C9E-604D-ACBA-C493-8E7D449C26B7}"/>
          </ac:graphicFrameMkLst>
        </pc:graphicFrameChg>
      </pc:sldChg>
      <pc:sldChg chg="addSp delSp modSp add mod">
        <pc:chgData name="Flavio Aguilar" userId="d509ce8f-0a1a-4614-9783-84821a4c50de" providerId="ADAL" clId="{B2271A95-4179-41E6-ABC0-68750C132D48}" dt="2025-09-02T15:58:55.957" v="579" actId="14100"/>
        <pc:sldMkLst>
          <pc:docMk/>
          <pc:sldMk cId="2164790112" sldId="265"/>
        </pc:sldMkLst>
        <pc:spChg chg="add del">
          <ac:chgData name="Flavio Aguilar" userId="d509ce8f-0a1a-4614-9783-84821a4c50de" providerId="ADAL" clId="{B2271A95-4179-41E6-ABC0-68750C132D48}" dt="2025-09-02T15:25:59.278" v="103" actId="22"/>
          <ac:spMkLst>
            <pc:docMk/>
            <pc:sldMk cId="2164790112" sldId="265"/>
            <ac:spMk id="5" creationId="{E7A28A63-C313-F16F-2DD5-5C99A73FA81C}"/>
          </ac:spMkLst>
        </pc:spChg>
        <pc:spChg chg="add del mod">
          <ac:chgData name="Flavio Aguilar" userId="d509ce8f-0a1a-4614-9783-84821a4c50de" providerId="ADAL" clId="{B2271A95-4179-41E6-ABC0-68750C132D48}" dt="2025-09-02T15:27:21.889" v="107"/>
          <ac:spMkLst>
            <pc:docMk/>
            <pc:sldMk cId="2164790112" sldId="265"/>
            <ac:spMk id="8" creationId="{6DECC4ED-C935-8C8C-FB90-C9ED69E2C67E}"/>
          </ac:spMkLst>
        </pc:spChg>
        <pc:spChg chg="add del mod">
          <ac:chgData name="Flavio Aguilar" userId="d509ce8f-0a1a-4614-9783-84821a4c50de" providerId="ADAL" clId="{B2271A95-4179-41E6-ABC0-68750C132D48}" dt="2025-09-02T15:29:34.738" v="121"/>
          <ac:spMkLst>
            <pc:docMk/>
            <pc:sldMk cId="2164790112" sldId="265"/>
            <ac:spMk id="14" creationId="{B801C2C8-8F0F-20FE-47C7-E91F4F2DFC93}"/>
          </ac:spMkLst>
        </pc:spChg>
        <pc:spChg chg="add del mod">
          <ac:chgData name="Flavio Aguilar" userId="d509ce8f-0a1a-4614-9783-84821a4c50de" providerId="ADAL" clId="{B2271A95-4179-41E6-ABC0-68750C132D48}" dt="2025-09-02T15:40:47.066" v="202" actId="478"/>
          <ac:spMkLst>
            <pc:docMk/>
            <pc:sldMk cId="2164790112" sldId="265"/>
            <ac:spMk id="20" creationId="{658D124E-055C-0A42-13E7-38CD7391F400}"/>
          </ac:spMkLst>
        </pc:spChg>
        <pc:graphicFrameChg chg="add mod">
          <ac:chgData name="Flavio Aguilar" userId="d509ce8f-0a1a-4614-9783-84821a4c50de" providerId="ADAL" clId="{B2271A95-4179-41E6-ABC0-68750C132D48}" dt="2025-09-02T15:20:18.396" v="102"/>
          <ac:graphicFrameMkLst>
            <pc:docMk/>
            <pc:sldMk cId="2164790112" sldId="265"/>
            <ac:graphicFrameMk id="3" creationId="{0216DE9E-F977-E7EE-F1D4-BF47CC267CA0}"/>
          </ac:graphicFrameMkLst>
        </pc:graphicFrameChg>
        <pc:graphicFrameChg chg="add del mod modGraphic">
          <ac:chgData name="Flavio Aguilar" userId="d509ce8f-0a1a-4614-9783-84821a4c50de" providerId="ADAL" clId="{B2271A95-4179-41E6-ABC0-68750C132D48}" dt="2025-09-02T15:28:05.158" v="110" actId="478"/>
          <ac:graphicFrameMkLst>
            <pc:docMk/>
            <pc:sldMk cId="2164790112" sldId="265"/>
            <ac:graphicFrameMk id="10" creationId="{D4CB63E9-1A7B-E4FE-2F2B-3864C0A420BC}"/>
          </ac:graphicFrameMkLst>
        </pc:graphicFrameChg>
        <pc:graphicFrameChg chg="add mod">
          <ac:chgData name="Flavio Aguilar" userId="d509ce8f-0a1a-4614-9783-84821a4c50de" providerId="ADAL" clId="{B2271A95-4179-41E6-ABC0-68750C132D48}" dt="2025-09-02T15:28:42.637" v="117" actId="1076"/>
          <ac:graphicFrameMkLst>
            <pc:docMk/>
            <pc:sldMk cId="2164790112" sldId="265"/>
            <ac:graphicFrameMk id="16" creationId="{D1D0CA23-5C4C-0488-DC6D-A7F115E8D7C9}"/>
          </ac:graphicFrameMkLst>
        </pc:graphicFrameChg>
        <pc:graphicFrameChg chg="add del mod">
          <ac:chgData name="Flavio Aguilar" userId="d509ce8f-0a1a-4614-9783-84821a4c50de" providerId="ADAL" clId="{B2271A95-4179-41E6-ABC0-68750C132D48}" dt="2025-09-02T15:29:01.531" v="120" actId="478"/>
          <ac:graphicFrameMkLst>
            <pc:docMk/>
            <pc:sldMk cId="2164790112" sldId="265"/>
            <ac:graphicFrameMk id="17" creationId="{38C8037A-68E7-0C87-C1BD-3BE27D933C5C}"/>
          </ac:graphicFrameMkLst>
        </pc:graphicFrameChg>
        <pc:graphicFrameChg chg="add del mod modGraphic">
          <ac:chgData name="Flavio Aguilar" userId="d509ce8f-0a1a-4614-9783-84821a4c50de" providerId="ADAL" clId="{B2271A95-4179-41E6-ABC0-68750C132D48}" dt="2025-09-02T15:30:25.768" v="124" actId="478"/>
          <ac:graphicFrameMkLst>
            <pc:docMk/>
            <pc:sldMk cId="2164790112" sldId="265"/>
            <ac:graphicFrameMk id="18" creationId="{AB13002D-9134-3333-2D60-F5507B653541}"/>
          </ac:graphicFrameMkLst>
        </pc:graphicFrameChg>
        <pc:graphicFrameChg chg="add mod">
          <ac:chgData name="Flavio Aguilar" userId="d509ce8f-0a1a-4614-9783-84821a4c50de" providerId="ADAL" clId="{B2271A95-4179-41E6-ABC0-68750C132D48}" dt="2025-09-02T15:30:52.913" v="126"/>
          <ac:graphicFrameMkLst>
            <pc:docMk/>
            <pc:sldMk cId="2164790112" sldId="265"/>
            <ac:graphicFrameMk id="21" creationId="{2D7690DB-0907-5C7B-F7B4-4B8C3E7F452D}"/>
          </ac:graphicFrameMkLst>
        </pc:graphicFrameChg>
        <pc:graphicFrameChg chg="add del mod">
          <ac:chgData name="Flavio Aguilar" userId="d509ce8f-0a1a-4614-9783-84821a4c50de" providerId="ADAL" clId="{B2271A95-4179-41E6-ABC0-68750C132D48}" dt="2025-09-02T15:58:23.686" v="574" actId="478"/>
          <ac:graphicFrameMkLst>
            <pc:docMk/>
            <pc:sldMk cId="2164790112" sldId="265"/>
            <ac:graphicFrameMk id="22" creationId="{A7FDA48F-E2E7-A292-EC90-04324BB4564D}"/>
          </ac:graphicFrameMkLst>
        </pc:graphicFrameChg>
        <pc:graphicFrameChg chg="add mod">
          <ac:chgData name="Flavio Aguilar" userId="d509ce8f-0a1a-4614-9783-84821a4c50de" providerId="ADAL" clId="{B2271A95-4179-41E6-ABC0-68750C132D48}" dt="2025-09-02T15:55:55.733" v="557"/>
          <ac:graphicFrameMkLst>
            <pc:docMk/>
            <pc:sldMk cId="2164790112" sldId="265"/>
            <ac:graphicFrameMk id="23" creationId="{BA0891B9-F132-DB4C-7E9C-47C7106FBEA1}"/>
          </ac:graphicFrameMkLst>
        </pc:graphicFrameChg>
        <pc:graphicFrameChg chg="add mod modGraphic">
          <ac:chgData name="Flavio Aguilar" userId="d509ce8f-0a1a-4614-9783-84821a4c50de" providerId="ADAL" clId="{B2271A95-4179-41E6-ABC0-68750C132D48}" dt="2025-09-02T15:58:11.807" v="572" actId="2062"/>
          <ac:graphicFrameMkLst>
            <pc:docMk/>
            <pc:sldMk cId="2164790112" sldId="265"/>
            <ac:graphicFrameMk id="24" creationId="{497B36C4-CAFB-97BC-A6FE-05AE6E95C3E1}"/>
          </ac:graphicFrameMkLst>
        </pc:graphicFrameChg>
        <pc:graphicFrameChg chg="add mod">
          <ac:chgData name="Flavio Aguilar" userId="d509ce8f-0a1a-4614-9783-84821a4c50de" providerId="ADAL" clId="{B2271A95-4179-41E6-ABC0-68750C132D48}" dt="2025-09-02T15:58:35.896" v="575"/>
          <ac:graphicFrameMkLst>
            <pc:docMk/>
            <pc:sldMk cId="2164790112" sldId="265"/>
            <ac:graphicFrameMk id="25" creationId="{00194593-1647-FDE7-0116-D6AE153D0F21}"/>
          </ac:graphicFrameMkLst>
        </pc:graphicFrameChg>
        <pc:graphicFrameChg chg="add mod">
          <ac:chgData name="Flavio Aguilar" userId="d509ce8f-0a1a-4614-9783-84821a4c50de" providerId="ADAL" clId="{B2271A95-4179-41E6-ABC0-68750C132D48}" dt="2025-09-02T15:58:40.394" v="576"/>
          <ac:graphicFrameMkLst>
            <pc:docMk/>
            <pc:sldMk cId="2164790112" sldId="265"/>
            <ac:graphicFrameMk id="26" creationId="{5F1A6B3C-0F8D-3078-A702-B4A6981A42F4}"/>
          </ac:graphicFrameMkLst>
        </pc:graphicFrameChg>
        <pc:graphicFrameChg chg="add mod">
          <ac:chgData name="Flavio Aguilar" userId="d509ce8f-0a1a-4614-9783-84821a4c50de" providerId="ADAL" clId="{B2271A95-4179-41E6-ABC0-68750C132D48}" dt="2025-09-02T15:58:55.957" v="579" actId="14100"/>
          <ac:graphicFrameMkLst>
            <pc:docMk/>
            <pc:sldMk cId="2164790112" sldId="265"/>
            <ac:graphicFrameMk id="27" creationId="{7D475C11-6C63-A24C-F3EB-A8F8C2F69DEC}"/>
          </ac:graphicFrameMkLst>
        </pc:graphicFrameChg>
        <pc:picChg chg="add del mod ord">
          <ac:chgData name="Flavio Aguilar" userId="d509ce8f-0a1a-4614-9783-84821a4c50de" providerId="ADAL" clId="{B2271A95-4179-41E6-ABC0-68750C132D48}" dt="2025-09-02T15:26:22.724" v="106" actId="478"/>
          <ac:picMkLst>
            <pc:docMk/>
            <pc:sldMk cId="2164790112" sldId="265"/>
            <ac:picMk id="6" creationId="{2223E2F7-4755-CC78-81EF-8B1AF18FF0F1}"/>
          </ac:picMkLst>
        </pc:picChg>
      </pc:sldChg>
      <pc:sldChg chg="addSp modSp add mod ord">
        <pc:chgData name="Flavio Aguilar" userId="d509ce8f-0a1a-4614-9783-84821a4c50de" providerId="ADAL" clId="{B2271A95-4179-41E6-ABC0-68750C132D48}" dt="2025-09-02T15:51:11.271" v="556" actId="20577"/>
        <pc:sldMkLst>
          <pc:docMk/>
          <pc:sldMk cId="3871827387" sldId="266"/>
        </pc:sldMkLst>
        <pc:spChg chg="mod">
          <ac:chgData name="Flavio Aguilar" userId="d509ce8f-0a1a-4614-9783-84821a4c50de" providerId="ADAL" clId="{B2271A95-4179-41E6-ABC0-68750C132D48}" dt="2025-09-02T15:40:19.834" v="201" actId="27636"/>
          <ac:spMkLst>
            <pc:docMk/>
            <pc:sldMk cId="3871827387" sldId="266"/>
            <ac:spMk id="2" creationId="{CA95BFFC-3064-8F7F-8818-0D942BBA575A}"/>
          </ac:spMkLst>
        </pc:spChg>
        <pc:spChg chg="add mod">
          <ac:chgData name="Flavio Aguilar" userId="d509ce8f-0a1a-4614-9783-84821a4c50de" providerId="ADAL" clId="{B2271A95-4179-41E6-ABC0-68750C132D48}" dt="2025-09-02T15:51:11.271" v="556" actId="20577"/>
          <ac:spMkLst>
            <pc:docMk/>
            <pc:sldMk cId="3871827387" sldId="266"/>
            <ac:spMk id="3" creationId="{3BF6B47F-6F84-5F5B-36A6-5A2FF6E3B20B}"/>
          </ac:spMkLst>
        </pc:spChg>
        <pc:graphicFrameChg chg="mod">
          <ac:chgData name="Flavio Aguilar" userId="d509ce8f-0a1a-4614-9783-84821a4c50de" providerId="ADAL" clId="{B2271A95-4179-41E6-ABC0-68750C132D48}" dt="2025-09-02T15:43:23.273" v="208" actId="1076"/>
          <ac:graphicFrameMkLst>
            <pc:docMk/>
            <pc:sldMk cId="3871827387" sldId="266"/>
            <ac:graphicFrameMk id="4" creationId="{075903FD-C600-BA83-BEB4-9F7CAC452849}"/>
          </ac:graphicFrameMkLst>
        </pc:graphicFrameChg>
      </pc:sldChg>
      <pc:sldChg chg="addSp delSp modSp add mod">
        <pc:chgData name="Flavio Aguilar" userId="d509ce8f-0a1a-4614-9783-84821a4c50de" providerId="ADAL" clId="{B2271A95-4179-41E6-ABC0-68750C132D48}" dt="2025-09-02T16:37:00.500" v="737" actId="20577"/>
        <pc:sldMkLst>
          <pc:docMk/>
          <pc:sldMk cId="1490381867" sldId="267"/>
        </pc:sldMkLst>
        <pc:spChg chg="mod">
          <ac:chgData name="Flavio Aguilar" userId="d509ce8f-0a1a-4614-9783-84821a4c50de" providerId="ADAL" clId="{B2271A95-4179-41E6-ABC0-68750C132D48}" dt="2025-09-02T16:37:00.500" v="737" actId="20577"/>
          <ac:spMkLst>
            <pc:docMk/>
            <pc:sldMk cId="1490381867" sldId="267"/>
            <ac:spMk id="2" creationId="{CA9C7912-358E-C475-783E-A1248A2F10D2}"/>
          </ac:spMkLst>
        </pc:spChg>
        <pc:spChg chg="add del mod">
          <ac:chgData name="Flavio Aguilar" userId="d509ce8f-0a1a-4614-9783-84821a4c50de" providerId="ADAL" clId="{B2271A95-4179-41E6-ABC0-68750C132D48}" dt="2025-09-02T16:33:09.764" v="675"/>
          <ac:spMkLst>
            <pc:docMk/>
            <pc:sldMk cId="1490381867" sldId="267"/>
            <ac:spMk id="5" creationId="{2CB68D2F-EF93-2E80-3570-97711A8BE4A8}"/>
          </ac:spMkLst>
        </pc:spChg>
        <pc:spChg chg="del">
          <ac:chgData name="Flavio Aguilar" userId="d509ce8f-0a1a-4614-9783-84821a4c50de" providerId="ADAL" clId="{B2271A95-4179-41E6-ABC0-68750C132D48}" dt="2025-09-02T16:33:13.091" v="676" actId="26606"/>
          <ac:spMkLst>
            <pc:docMk/>
            <pc:sldMk cId="1490381867" sldId="267"/>
            <ac:spMk id="20" creationId="{AB8C852C-523C-EFD6-209D-DAF9D80E07AC}"/>
          </ac:spMkLst>
        </pc:spChg>
        <pc:spChg chg="del">
          <ac:chgData name="Flavio Aguilar" userId="d509ce8f-0a1a-4614-9783-84821a4c50de" providerId="ADAL" clId="{B2271A95-4179-41E6-ABC0-68750C132D48}" dt="2025-09-02T16:33:13.091" v="676" actId="26606"/>
          <ac:spMkLst>
            <pc:docMk/>
            <pc:sldMk cId="1490381867" sldId="267"/>
            <ac:spMk id="22" creationId="{D743AA1A-73DB-A4F3-5415-300B5FAA1006}"/>
          </ac:spMkLst>
        </pc:spChg>
        <pc:spChg chg="del">
          <ac:chgData name="Flavio Aguilar" userId="d509ce8f-0a1a-4614-9783-84821a4c50de" providerId="ADAL" clId="{B2271A95-4179-41E6-ABC0-68750C132D48}" dt="2025-09-02T16:33:13.091" v="676" actId="26606"/>
          <ac:spMkLst>
            <pc:docMk/>
            <pc:sldMk cId="1490381867" sldId="267"/>
            <ac:spMk id="24" creationId="{7C74D95E-4F95-9D48-C1CB-107DCE208211}"/>
          </ac:spMkLst>
        </pc:spChg>
        <pc:spChg chg="del">
          <ac:chgData name="Flavio Aguilar" userId="d509ce8f-0a1a-4614-9783-84821a4c50de" providerId="ADAL" clId="{B2271A95-4179-41E6-ABC0-68750C132D48}" dt="2025-09-02T16:33:13.091" v="676" actId="26606"/>
          <ac:spMkLst>
            <pc:docMk/>
            <pc:sldMk cId="1490381867" sldId="267"/>
            <ac:spMk id="26" creationId="{8846106D-34DB-CFE0-9421-DCB5393554C5}"/>
          </ac:spMkLst>
        </pc:spChg>
        <pc:spChg chg="add">
          <ac:chgData name="Flavio Aguilar" userId="d509ce8f-0a1a-4614-9783-84821a4c50de" providerId="ADAL" clId="{B2271A95-4179-41E6-ABC0-68750C132D48}" dt="2025-09-02T16:33:13.091" v="676" actId="26606"/>
          <ac:spMkLst>
            <pc:docMk/>
            <pc:sldMk cId="1490381867" sldId="267"/>
            <ac:spMk id="31" creationId="{A8384FB5-9ADC-4DDC-881B-597D56F5B15D}"/>
          </ac:spMkLst>
        </pc:spChg>
        <pc:spChg chg="add">
          <ac:chgData name="Flavio Aguilar" userId="d509ce8f-0a1a-4614-9783-84821a4c50de" providerId="ADAL" clId="{B2271A95-4179-41E6-ABC0-68750C132D48}" dt="2025-09-02T16:33:13.091" v="676" actId="26606"/>
          <ac:spMkLst>
            <pc:docMk/>
            <pc:sldMk cId="1490381867" sldId="267"/>
            <ac:spMk id="33" creationId="{1199E1B1-A8C0-4FE8-A5A8-1CB41D69F857}"/>
          </ac:spMkLst>
        </pc:spChg>
        <pc:spChg chg="add">
          <ac:chgData name="Flavio Aguilar" userId="d509ce8f-0a1a-4614-9783-84821a4c50de" providerId="ADAL" clId="{B2271A95-4179-41E6-ABC0-68750C132D48}" dt="2025-09-02T16:33:13.091" v="676" actId="26606"/>
          <ac:spMkLst>
            <pc:docMk/>
            <pc:sldMk cId="1490381867" sldId="267"/>
            <ac:spMk id="35" creationId="{84A8DE83-DE75-4B41-9DB4-A7EC0B0DEC0B}"/>
          </ac:spMkLst>
        </pc:spChg>
        <pc:spChg chg="add">
          <ac:chgData name="Flavio Aguilar" userId="d509ce8f-0a1a-4614-9783-84821a4c50de" providerId="ADAL" clId="{B2271A95-4179-41E6-ABC0-68750C132D48}" dt="2025-09-02T16:33:13.091" v="676" actId="26606"/>
          <ac:spMkLst>
            <pc:docMk/>
            <pc:sldMk cId="1490381867" sldId="267"/>
            <ac:spMk id="37" creationId="{A7009A0A-BEF5-4EAC-AF15-E4F9F002E239}"/>
          </ac:spMkLst>
        </pc:spChg>
        <pc:graphicFrameChg chg="del">
          <ac:chgData name="Flavio Aguilar" userId="d509ce8f-0a1a-4614-9783-84821a4c50de" providerId="ADAL" clId="{B2271A95-4179-41E6-ABC0-68750C132D48}" dt="2025-09-02T16:28:25.355" v="667" actId="478"/>
          <ac:graphicFrameMkLst>
            <pc:docMk/>
            <pc:sldMk cId="1490381867" sldId="267"/>
            <ac:graphicFrameMk id="3" creationId="{3C4251C7-9A54-0D7F-18A3-5FE528BBB2B8}"/>
          </ac:graphicFrameMkLst>
        </pc:graphicFrameChg>
        <pc:graphicFrameChg chg="add mod">
          <ac:chgData name="Flavio Aguilar" userId="d509ce8f-0a1a-4614-9783-84821a4c50de" providerId="ADAL" clId="{B2271A95-4179-41E6-ABC0-68750C132D48}" dt="2025-09-02T16:32:57.202" v="674"/>
          <ac:graphicFrameMkLst>
            <pc:docMk/>
            <pc:sldMk cId="1490381867" sldId="267"/>
            <ac:graphicFrameMk id="6" creationId="{ED6427B3-5CBF-1CBB-20A7-72592A3EF879}"/>
          </ac:graphicFrameMkLst>
        </pc:graphicFrameChg>
        <pc:graphicFrameChg chg="add mod modGraphic">
          <ac:chgData name="Flavio Aguilar" userId="d509ce8f-0a1a-4614-9783-84821a4c50de" providerId="ADAL" clId="{B2271A95-4179-41E6-ABC0-68750C132D48}" dt="2025-09-02T16:33:22.160" v="679" actId="403"/>
          <ac:graphicFrameMkLst>
            <pc:docMk/>
            <pc:sldMk cId="1490381867" sldId="267"/>
            <ac:graphicFrameMk id="7" creationId="{7BB3CBBF-C6EC-1C55-03EA-BC3031F8EF17}"/>
          </ac:graphicFrameMkLst>
        </pc:graphicFrameChg>
      </pc:sldChg>
      <pc:sldChg chg="modSp add del mod">
        <pc:chgData name="Flavio Aguilar" userId="d509ce8f-0a1a-4614-9783-84821a4c50de" providerId="ADAL" clId="{B2271A95-4179-41E6-ABC0-68750C132D48}" dt="2025-09-02T16:28:12.299" v="665" actId="2696"/>
        <pc:sldMkLst>
          <pc:docMk/>
          <pc:sldMk cId="3800832626" sldId="267"/>
        </pc:sldMkLst>
        <pc:graphicFrameChg chg="modGraphic">
          <ac:chgData name="Flavio Aguilar" userId="d509ce8f-0a1a-4614-9783-84821a4c50de" providerId="ADAL" clId="{B2271A95-4179-41E6-ABC0-68750C132D48}" dt="2025-09-02T16:26:21.688" v="664" actId="12385"/>
          <ac:graphicFrameMkLst>
            <pc:docMk/>
            <pc:sldMk cId="3800832626" sldId="267"/>
            <ac:graphicFrameMk id="3" creationId="{F09AE3FB-F0E0-6543-7AC9-3FEC069E1CFE}"/>
          </ac:graphicFrameMkLst>
        </pc:graphicFrameChg>
      </pc:sldChg>
      <pc:sldChg chg="addSp delSp modSp add del mod">
        <pc:chgData name="Flavio Aguilar" userId="d509ce8f-0a1a-4614-9783-84821a4c50de" providerId="ADAL" clId="{B2271A95-4179-41E6-ABC0-68750C132D48}" dt="2025-09-02T16:47:11.893" v="836" actId="2696"/>
        <pc:sldMkLst>
          <pc:docMk/>
          <pc:sldMk cId="3887544273" sldId="268"/>
        </pc:sldMkLst>
        <pc:spChg chg="mod">
          <ac:chgData name="Flavio Aguilar" userId="d509ce8f-0a1a-4614-9783-84821a4c50de" providerId="ADAL" clId="{B2271A95-4179-41E6-ABC0-68750C132D48}" dt="2025-09-02T16:45:28.666" v="805" actId="26606"/>
          <ac:spMkLst>
            <pc:docMk/>
            <pc:sldMk cId="3887544273" sldId="268"/>
            <ac:spMk id="2" creationId="{23781402-5273-4FAF-9A92-56A0A51E497A}"/>
          </ac:spMkLst>
        </pc:spChg>
        <pc:spChg chg="del">
          <ac:chgData name="Flavio Aguilar" userId="d509ce8f-0a1a-4614-9783-84821a4c50de" providerId="ADAL" clId="{B2271A95-4179-41E6-ABC0-68750C132D48}" dt="2025-09-02T16:44:47.195" v="786"/>
          <ac:spMkLst>
            <pc:docMk/>
            <pc:sldMk cId="3887544273" sldId="268"/>
            <ac:spMk id="5" creationId="{86A87842-061B-4606-E5B8-F6DCDF77654E}"/>
          </ac:spMkLst>
        </pc:spChg>
        <pc:spChg chg="add del">
          <ac:chgData name="Flavio Aguilar" userId="d509ce8f-0a1a-4614-9783-84821a4c50de" providerId="ADAL" clId="{B2271A95-4179-41E6-ABC0-68750C132D48}" dt="2025-09-02T16:45:28.666" v="805" actId="26606"/>
          <ac:spMkLst>
            <pc:docMk/>
            <pc:sldMk cId="3887544273" sldId="268"/>
            <ac:spMk id="20" creationId="{AD70AA6E-6618-BCDC-7E38-5775215C222F}"/>
          </ac:spMkLst>
        </pc:spChg>
        <pc:spChg chg="add del">
          <ac:chgData name="Flavio Aguilar" userId="d509ce8f-0a1a-4614-9783-84821a4c50de" providerId="ADAL" clId="{B2271A95-4179-41E6-ABC0-68750C132D48}" dt="2025-09-02T16:45:28.666" v="805" actId="26606"/>
          <ac:spMkLst>
            <pc:docMk/>
            <pc:sldMk cId="3887544273" sldId="268"/>
            <ac:spMk id="22" creationId="{1EDCE620-FD4D-28C3-E4F6-139E581A888D}"/>
          </ac:spMkLst>
        </pc:spChg>
        <pc:spChg chg="add del">
          <ac:chgData name="Flavio Aguilar" userId="d509ce8f-0a1a-4614-9783-84821a4c50de" providerId="ADAL" clId="{B2271A95-4179-41E6-ABC0-68750C132D48}" dt="2025-09-02T16:45:28.666" v="805" actId="26606"/>
          <ac:spMkLst>
            <pc:docMk/>
            <pc:sldMk cId="3887544273" sldId="268"/>
            <ac:spMk id="24" creationId="{F3EED663-C96C-93DF-903F-81391A59FC64}"/>
          </ac:spMkLst>
        </pc:spChg>
        <pc:spChg chg="add del">
          <ac:chgData name="Flavio Aguilar" userId="d509ce8f-0a1a-4614-9783-84821a4c50de" providerId="ADAL" clId="{B2271A95-4179-41E6-ABC0-68750C132D48}" dt="2025-09-02T16:45:28.666" v="805" actId="26606"/>
          <ac:spMkLst>
            <pc:docMk/>
            <pc:sldMk cId="3887544273" sldId="268"/>
            <ac:spMk id="26" creationId="{C1A3731C-956E-D2C5-E61B-663223A6000E}"/>
          </ac:spMkLst>
        </pc:spChg>
        <pc:spChg chg="add del">
          <ac:chgData name="Flavio Aguilar" userId="d509ce8f-0a1a-4614-9783-84821a4c50de" providerId="ADAL" clId="{B2271A95-4179-41E6-ABC0-68750C132D48}" dt="2025-09-02T16:45:24.829" v="798" actId="26606"/>
          <ac:spMkLst>
            <pc:docMk/>
            <pc:sldMk cId="3887544273" sldId="268"/>
            <ac:spMk id="28" creationId="{A8384FB5-9ADC-4DDC-881B-597D56F5B15D}"/>
          </ac:spMkLst>
        </pc:spChg>
        <pc:spChg chg="add del">
          <ac:chgData name="Flavio Aguilar" userId="d509ce8f-0a1a-4614-9783-84821a4c50de" providerId="ADAL" clId="{B2271A95-4179-41E6-ABC0-68750C132D48}" dt="2025-09-02T16:45:24.829" v="798" actId="26606"/>
          <ac:spMkLst>
            <pc:docMk/>
            <pc:sldMk cId="3887544273" sldId="268"/>
            <ac:spMk id="29" creationId="{1199E1B1-A8C0-4FE8-A5A8-1CB41D69F857}"/>
          </ac:spMkLst>
        </pc:spChg>
        <pc:spChg chg="add del">
          <ac:chgData name="Flavio Aguilar" userId="d509ce8f-0a1a-4614-9783-84821a4c50de" providerId="ADAL" clId="{B2271A95-4179-41E6-ABC0-68750C132D48}" dt="2025-09-02T16:45:24.829" v="798" actId="26606"/>
          <ac:spMkLst>
            <pc:docMk/>
            <pc:sldMk cId="3887544273" sldId="268"/>
            <ac:spMk id="30" creationId="{84A8DE83-DE75-4B41-9DB4-A7EC0B0DEC0B}"/>
          </ac:spMkLst>
        </pc:spChg>
        <pc:spChg chg="add del">
          <ac:chgData name="Flavio Aguilar" userId="d509ce8f-0a1a-4614-9783-84821a4c50de" providerId="ADAL" clId="{B2271A95-4179-41E6-ABC0-68750C132D48}" dt="2025-09-02T16:44:55.654" v="790" actId="26606"/>
          <ac:spMkLst>
            <pc:docMk/>
            <pc:sldMk cId="3887544273" sldId="268"/>
            <ac:spMk id="31" creationId="{A8384FB5-9ADC-4DDC-881B-597D56F5B15D}"/>
          </ac:spMkLst>
        </pc:spChg>
        <pc:spChg chg="add del">
          <ac:chgData name="Flavio Aguilar" userId="d509ce8f-0a1a-4614-9783-84821a4c50de" providerId="ADAL" clId="{B2271A95-4179-41E6-ABC0-68750C132D48}" dt="2025-09-02T16:45:24.829" v="798" actId="26606"/>
          <ac:spMkLst>
            <pc:docMk/>
            <pc:sldMk cId="3887544273" sldId="268"/>
            <ac:spMk id="32" creationId="{A7009A0A-BEF5-4EAC-AF15-E4F9F002E239}"/>
          </ac:spMkLst>
        </pc:spChg>
        <pc:spChg chg="add del">
          <ac:chgData name="Flavio Aguilar" userId="d509ce8f-0a1a-4614-9783-84821a4c50de" providerId="ADAL" clId="{B2271A95-4179-41E6-ABC0-68750C132D48}" dt="2025-09-02T16:44:55.654" v="790" actId="26606"/>
          <ac:spMkLst>
            <pc:docMk/>
            <pc:sldMk cId="3887544273" sldId="268"/>
            <ac:spMk id="33" creationId="{1199E1B1-A8C0-4FE8-A5A8-1CB41D69F857}"/>
          </ac:spMkLst>
        </pc:spChg>
        <pc:spChg chg="add del">
          <ac:chgData name="Flavio Aguilar" userId="d509ce8f-0a1a-4614-9783-84821a4c50de" providerId="ADAL" clId="{B2271A95-4179-41E6-ABC0-68750C132D48}" dt="2025-09-02T16:44:55.654" v="790" actId="26606"/>
          <ac:spMkLst>
            <pc:docMk/>
            <pc:sldMk cId="3887544273" sldId="268"/>
            <ac:spMk id="35" creationId="{84A8DE83-DE75-4B41-9DB4-A7EC0B0DEC0B}"/>
          </ac:spMkLst>
        </pc:spChg>
        <pc:spChg chg="add del">
          <ac:chgData name="Flavio Aguilar" userId="d509ce8f-0a1a-4614-9783-84821a4c50de" providerId="ADAL" clId="{B2271A95-4179-41E6-ABC0-68750C132D48}" dt="2025-09-02T16:45:28.666" v="804" actId="26606"/>
          <ac:spMkLst>
            <pc:docMk/>
            <pc:sldMk cId="3887544273" sldId="268"/>
            <ac:spMk id="36" creationId="{A8384FB5-9ADC-4DDC-881B-597D56F5B15D}"/>
          </ac:spMkLst>
        </pc:spChg>
        <pc:spChg chg="add del">
          <ac:chgData name="Flavio Aguilar" userId="d509ce8f-0a1a-4614-9783-84821a4c50de" providerId="ADAL" clId="{B2271A95-4179-41E6-ABC0-68750C132D48}" dt="2025-09-02T16:44:55.654" v="790" actId="26606"/>
          <ac:spMkLst>
            <pc:docMk/>
            <pc:sldMk cId="3887544273" sldId="268"/>
            <ac:spMk id="37" creationId="{A7009A0A-BEF5-4EAC-AF15-E4F9F002E239}"/>
          </ac:spMkLst>
        </pc:spChg>
        <pc:spChg chg="add del">
          <ac:chgData name="Flavio Aguilar" userId="d509ce8f-0a1a-4614-9783-84821a4c50de" providerId="ADAL" clId="{B2271A95-4179-41E6-ABC0-68750C132D48}" dt="2025-09-02T16:45:28.666" v="804" actId="26606"/>
          <ac:spMkLst>
            <pc:docMk/>
            <pc:sldMk cId="3887544273" sldId="268"/>
            <ac:spMk id="38" creationId="{1199E1B1-A8C0-4FE8-A5A8-1CB41D69F857}"/>
          </ac:spMkLst>
        </pc:spChg>
        <pc:spChg chg="add del">
          <ac:chgData name="Flavio Aguilar" userId="d509ce8f-0a1a-4614-9783-84821a4c50de" providerId="ADAL" clId="{B2271A95-4179-41E6-ABC0-68750C132D48}" dt="2025-09-02T16:44:56.470" v="792" actId="26606"/>
          <ac:spMkLst>
            <pc:docMk/>
            <pc:sldMk cId="3887544273" sldId="268"/>
            <ac:spMk id="39" creationId="{BACC6370-2D7E-4714-9D71-7542949D7D5D}"/>
          </ac:spMkLst>
        </pc:spChg>
        <pc:spChg chg="add del">
          <ac:chgData name="Flavio Aguilar" userId="d509ce8f-0a1a-4614-9783-84821a4c50de" providerId="ADAL" clId="{B2271A95-4179-41E6-ABC0-68750C132D48}" dt="2025-09-02T16:44:56.470" v="792" actId="26606"/>
          <ac:spMkLst>
            <pc:docMk/>
            <pc:sldMk cId="3887544273" sldId="268"/>
            <ac:spMk id="40" creationId="{F68B3F68-107C-434F-AA38-110D5EA91B85}"/>
          </ac:spMkLst>
        </pc:spChg>
        <pc:spChg chg="add del">
          <ac:chgData name="Flavio Aguilar" userId="d509ce8f-0a1a-4614-9783-84821a4c50de" providerId="ADAL" clId="{B2271A95-4179-41E6-ABC0-68750C132D48}" dt="2025-09-02T16:44:56.470" v="792" actId="26606"/>
          <ac:spMkLst>
            <pc:docMk/>
            <pc:sldMk cId="3887544273" sldId="268"/>
            <ac:spMk id="41" creationId="{AAD0DBB9-1A4B-4391-81D4-CB19F9AB918A}"/>
          </ac:spMkLst>
        </pc:spChg>
        <pc:spChg chg="add del">
          <ac:chgData name="Flavio Aguilar" userId="d509ce8f-0a1a-4614-9783-84821a4c50de" providerId="ADAL" clId="{B2271A95-4179-41E6-ABC0-68750C132D48}" dt="2025-09-02T16:44:56.470" v="792" actId="26606"/>
          <ac:spMkLst>
            <pc:docMk/>
            <pc:sldMk cId="3887544273" sldId="268"/>
            <ac:spMk id="42" creationId="{063BBA22-50EA-4C4D-BE05-F1CE4E63AA56}"/>
          </ac:spMkLst>
        </pc:spChg>
        <pc:spChg chg="add del">
          <ac:chgData name="Flavio Aguilar" userId="d509ce8f-0a1a-4614-9783-84821a4c50de" providerId="ADAL" clId="{B2271A95-4179-41E6-ABC0-68750C132D48}" dt="2025-09-02T16:45:28.666" v="804" actId="26606"/>
          <ac:spMkLst>
            <pc:docMk/>
            <pc:sldMk cId="3887544273" sldId="268"/>
            <ac:spMk id="43" creationId="{84A8DE83-DE75-4B41-9DB4-A7EC0B0DEC0B}"/>
          </ac:spMkLst>
        </pc:spChg>
        <pc:spChg chg="add del">
          <ac:chgData name="Flavio Aguilar" userId="d509ce8f-0a1a-4614-9783-84821a4c50de" providerId="ADAL" clId="{B2271A95-4179-41E6-ABC0-68750C132D48}" dt="2025-09-02T16:45:02.423" v="794" actId="26606"/>
          <ac:spMkLst>
            <pc:docMk/>
            <pc:sldMk cId="3887544273" sldId="268"/>
            <ac:spMk id="44" creationId="{5E395AE0-8789-FAD6-A987-32E65C185100}"/>
          </ac:spMkLst>
        </pc:spChg>
        <pc:spChg chg="add del">
          <ac:chgData name="Flavio Aguilar" userId="d509ce8f-0a1a-4614-9783-84821a4c50de" providerId="ADAL" clId="{B2271A95-4179-41E6-ABC0-68750C132D48}" dt="2025-09-02T16:45:28.666" v="804" actId="26606"/>
          <ac:spMkLst>
            <pc:docMk/>
            <pc:sldMk cId="3887544273" sldId="268"/>
            <ac:spMk id="46" creationId="{A7009A0A-BEF5-4EAC-AF15-E4F9F002E239}"/>
          </ac:spMkLst>
        </pc:spChg>
        <pc:graphicFrameChg chg="add mod modGraphic">
          <ac:chgData name="Flavio Aguilar" userId="d509ce8f-0a1a-4614-9783-84821a4c50de" providerId="ADAL" clId="{B2271A95-4179-41E6-ABC0-68750C132D48}" dt="2025-09-02T16:45:28.666" v="805" actId="26606"/>
          <ac:graphicFrameMkLst>
            <pc:docMk/>
            <pc:sldMk cId="3887544273" sldId="268"/>
            <ac:graphicFrameMk id="3" creationId="{3979383F-0986-8A1A-FD58-8795E0849404}"/>
          </ac:graphicFrameMkLst>
        </pc:graphicFrameChg>
        <pc:cxnChg chg="add del">
          <ac:chgData name="Flavio Aguilar" userId="d509ce8f-0a1a-4614-9783-84821a4c50de" providerId="ADAL" clId="{B2271A95-4179-41E6-ABC0-68750C132D48}" dt="2025-09-02T16:45:26.495" v="802" actId="26606"/>
          <ac:cxnSpMkLst>
            <pc:docMk/>
            <pc:sldMk cId="3887544273" sldId="268"/>
            <ac:cxnSpMk id="34" creationId="{D2C4353C-C927-1758-0BEF-21E9E0D81614}"/>
          </ac:cxnSpMkLst>
        </pc:cxnChg>
        <pc:cxnChg chg="add del">
          <ac:chgData name="Flavio Aguilar" userId="d509ce8f-0a1a-4614-9783-84821a4c50de" providerId="ADAL" clId="{B2271A95-4179-41E6-ABC0-68750C132D48}" dt="2025-09-02T16:45:02.423" v="794" actId="26606"/>
          <ac:cxnSpMkLst>
            <pc:docMk/>
            <pc:sldMk cId="3887544273" sldId="268"/>
            <ac:cxnSpMk id="45" creationId="{7667AA61-5C27-F30F-D229-06CBE5709F33}"/>
          </ac:cxnSpMkLst>
        </pc:cxnChg>
      </pc:sldChg>
      <pc:sldChg chg="addSp delSp modSp add mod">
        <pc:chgData name="Flavio Aguilar" userId="d509ce8f-0a1a-4614-9783-84821a4c50de" providerId="ADAL" clId="{B2271A95-4179-41E6-ABC0-68750C132D48}" dt="2025-09-02T16:41:23.153" v="779" actId="20577"/>
        <pc:sldMkLst>
          <pc:docMk/>
          <pc:sldMk cId="439232548" sldId="269"/>
        </pc:sldMkLst>
        <pc:spChg chg="mod">
          <ac:chgData name="Flavio Aguilar" userId="d509ce8f-0a1a-4614-9783-84821a4c50de" providerId="ADAL" clId="{B2271A95-4179-41E6-ABC0-68750C132D48}" dt="2025-09-02T16:41:23.153" v="779" actId="20577"/>
          <ac:spMkLst>
            <pc:docMk/>
            <pc:sldMk cId="439232548" sldId="269"/>
            <ac:spMk id="2" creationId="{BA149F3A-AB2D-A96C-3DAE-D366681E5297}"/>
          </ac:spMkLst>
        </pc:spChg>
        <pc:spChg chg="del mod">
          <ac:chgData name="Flavio Aguilar" userId="d509ce8f-0a1a-4614-9783-84821a4c50de" providerId="ADAL" clId="{B2271A95-4179-41E6-ABC0-68750C132D48}" dt="2025-09-02T16:41:07.986" v="774" actId="478"/>
          <ac:spMkLst>
            <pc:docMk/>
            <pc:sldMk cId="439232548" sldId="269"/>
            <ac:spMk id="5" creationId="{F4104562-F60D-52A4-DAD9-6883B6BB28BA}"/>
          </ac:spMkLst>
        </pc:spChg>
        <pc:graphicFrameChg chg="add">
          <ac:chgData name="Flavio Aguilar" userId="d509ce8f-0a1a-4614-9783-84821a4c50de" providerId="ADAL" clId="{B2271A95-4179-41E6-ABC0-68750C132D48}" dt="2025-09-02T16:41:09.103" v="775"/>
          <ac:graphicFrameMkLst>
            <pc:docMk/>
            <pc:sldMk cId="439232548" sldId="269"/>
            <ac:graphicFrameMk id="3" creationId="{79EE4D15-FBC7-FA66-08C3-5D545ED97906}"/>
          </ac:graphicFrameMkLst>
        </pc:graphicFrameChg>
      </pc:sldChg>
      <pc:sldChg chg="addSp delSp modSp add del mod">
        <pc:chgData name="Flavio Aguilar" userId="d509ce8f-0a1a-4614-9783-84821a4c50de" providerId="ADAL" clId="{B2271A95-4179-41E6-ABC0-68750C132D48}" dt="2025-09-02T16:41:15.673" v="776" actId="2696"/>
        <pc:sldMkLst>
          <pc:docMk/>
          <pc:sldMk cId="365142238" sldId="270"/>
        </pc:sldMkLst>
        <pc:spChg chg="mod">
          <ac:chgData name="Flavio Aguilar" userId="d509ce8f-0a1a-4614-9783-84821a4c50de" providerId="ADAL" clId="{B2271A95-4179-41E6-ABC0-68750C132D48}" dt="2025-09-02T16:39:49.941" v="757" actId="26606"/>
          <ac:spMkLst>
            <pc:docMk/>
            <pc:sldMk cId="365142238" sldId="270"/>
            <ac:spMk id="2" creationId="{4ED5EF47-A8F8-A1BD-A4AF-5B3527EEFC5E}"/>
          </ac:spMkLst>
        </pc:spChg>
        <pc:spChg chg="del">
          <ac:chgData name="Flavio Aguilar" userId="d509ce8f-0a1a-4614-9783-84821a4c50de" providerId="ADAL" clId="{B2271A95-4179-41E6-ABC0-68750C132D48}" dt="2025-09-02T16:39:26.121" v="756"/>
          <ac:spMkLst>
            <pc:docMk/>
            <pc:sldMk cId="365142238" sldId="270"/>
            <ac:spMk id="5" creationId="{D261EB4B-A5BB-C668-D7F3-37F50690101D}"/>
          </ac:spMkLst>
        </pc:spChg>
        <pc:spChg chg="del">
          <ac:chgData name="Flavio Aguilar" userId="d509ce8f-0a1a-4614-9783-84821a4c50de" providerId="ADAL" clId="{B2271A95-4179-41E6-ABC0-68750C132D48}" dt="2025-09-02T16:39:49.941" v="757" actId="26606"/>
          <ac:spMkLst>
            <pc:docMk/>
            <pc:sldMk cId="365142238" sldId="270"/>
            <ac:spMk id="20" creationId="{84CA2E52-C85D-7E1F-7A9F-ABC4653A4F78}"/>
          </ac:spMkLst>
        </pc:spChg>
        <pc:spChg chg="del">
          <ac:chgData name="Flavio Aguilar" userId="d509ce8f-0a1a-4614-9783-84821a4c50de" providerId="ADAL" clId="{B2271A95-4179-41E6-ABC0-68750C132D48}" dt="2025-09-02T16:39:49.941" v="757" actId="26606"/>
          <ac:spMkLst>
            <pc:docMk/>
            <pc:sldMk cId="365142238" sldId="270"/>
            <ac:spMk id="22" creationId="{F5378BFC-6832-2DF9-1C3E-E8915900614A}"/>
          </ac:spMkLst>
        </pc:spChg>
        <pc:spChg chg="del">
          <ac:chgData name="Flavio Aguilar" userId="d509ce8f-0a1a-4614-9783-84821a4c50de" providerId="ADAL" clId="{B2271A95-4179-41E6-ABC0-68750C132D48}" dt="2025-09-02T16:39:49.941" v="757" actId="26606"/>
          <ac:spMkLst>
            <pc:docMk/>
            <pc:sldMk cId="365142238" sldId="270"/>
            <ac:spMk id="24" creationId="{2708014A-7D58-EE2D-9418-E5A28DF1E028}"/>
          </ac:spMkLst>
        </pc:spChg>
        <pc:spChg chg="del">
          <ac:chgData name="Flavio Aguilar" userId="d509ce8f-0a1a-4614-9783-84821a4c50de" providerId="ADAL" clId="{B2271A95-4179-41E6-ABC0-68750C132D48}" dt="2025-09-02T16:39:49.941" v="757" actId="26606"/>
          <ac:spMkLst>
            <pc:docMk/>
            <pc:sldMk cId="365142238" sldId="270"/>
            <ac:spMk id="26" creationId="{CE63E042-3B10-62F5-9FE6-678DB93C9368}"/>
          </ac:spMkLst>
        </pc:spChg>
        <pc:graphicFrameChg chg="add mod modGraphic">
          <ac:chgData name="Flavio Aguilar" userId="d509ce8f-0a1a-4614-9783-84821a4c50de" providerId="ADAL" clId="{B2271A95-4179-41E6-ABC0-68750C132D48}" dt="2025-09-02T16:40:26.804" v="770" actId="14100"/>
          <ac:graphicFrameMkLst>
            <pc:docMk/>
            <pc:sldMk cId="365142238" sldId="270"/>
            <ac:graphicFrameMk id="3" creationId="{15D7871F-2976-9EB7-4B2B-0FA3E379D829}"/>
          </ac:graphicFrameMkLst>
        </pc:graphicFrameChg>
      </pc:sldChg>
      <pc:sldChg chg="addSp delSp modSp add mod">
        <pc:chgData name="Flavio Aguilar" userId="d509ce8f-0a1a-4614-9783-84821a4c50de" providerId="ADAL" clId="{B2271A95-4179-41E6-ABC0-68750C132D48}" dt="2025-09-02T16:38:04.207" v="755" actId="20577"/>
        <pc:sldMkLst>
          <pc:docMk/>
          <pc:sldMk cId="670011132" sldId="271"/>
        </pc:sldMkLst>
        <pc:spChg chg="mod">
          <ac:chgData name="Flavio Aguilar" userId="d509ce8f-0a1a-4614-9783-84821a4c50de" providerId="ADAL" clId="{B2271A95-4179-41E6-ABC0-68750C132D48}" dt="2025-09-02T16:38:04.207" v="755" actId="20577"/>
          <ac:spMkLst>
            <pc:docMk/>
            <pc:sldMk cId="670011132" sldId="271"/>
            <ac:spMk id="2" creationId="{192F4175-F3C4-4163-80E2-09DA4EC6B15F}"/>
          </ac:spMkLst>
        </pc:spChg>
        <pc:spChg chg="del">
          <ac:chgData name="Flavio Aguilar" userId="d509ce8f-0a1a-4614-9783-84821a4c50de" providerId="ADAL" clId="{B2271A95-4179-41E6-ABC0-68750C132D48}" dt="2025-09-02T16:37:21.363" v="739"/>
          <ac:spMkLst>
            <pc:docMk/>
            <pc:sldMk cId="670011132" sldId="271"/>
            <ac:spMk id="5" creationId="{9D89F1A8-7661-10CA-435B-AF29693B2EBB}"/>
          </ac:spMkLst>
        </pc:spChg>
        <pc:spChg chg="add del">
          <ac:chgData name="Flavio Aguilar" userId="d509ce8f-0a1a-4614-9783-84821a4c50de" providerId="ADAL" clId="{B2271A95-4179-41E6-ABC0-68750C132D48}" dt="2025-09-02T16:37:26.593" v="742" actId="26606"/>
          <ac:spMkLst>
            <pc:docMk/>
            <pc:sldMk cId="670011132" sldId="271"/>
            <ac:spMk id="20" creationId="{135BE398-0861-D6C9-D190-C32A215D645D}"/>
          </ac:spMkLst>
        </pc:spChg>
        <pc:spChg chg="add del">
          <ac:chgData name="Flavio Aguilar" userId="d509ce8f-0a1a-4614-9783-84821a4c50de" providerId="ADAL" clId="{B2271A95-4179-41E6-ABC0-68750C132D48}" dt="2025-09-02T16:37:26.593" v="742" actId="26606"/>
          <ac:spMkLst>
            <pc:docMk/>
            <pc:sldMk cId="670011132" sldId="271"/>
            <ac:spMk id="22" creationId="{050CAD3C-4912-19EC-7C40-28413462F0C4}"/>
          </ac:spMkLst>
        </pc:spChg>
        <pc:spChg chg="add del">
          <ac:chgData name="Flavio Aguilar" userId="d509ce8f-0a1a-4614-9783-84821a4c50de" providerId="ADAL" clId="{B2271A95-4179-41E6-ABC0-68750C132D48}" dt="2025-09-02T16:37:26.593" v="742" actId="26606"/>
          <ac:spMkLst>
            <pc:docMk/>
            <pc:sldMk cId="670011132" sldId="271"/>
            <ac:spMk id="24" creationId="{595022C0-D8F0-F836-DC9E-FE6B784449C1}"/>
          </ac:spMkLst>
        </pc:spChg>
        <pc:spChg chg="add del">
          <ac:chgData name="Flavio Aguilar" userId="d509ce8f-0a1a-4614-9783-84821a4c50de" providerId="ADAL" clId="{B2271A95-4179-41E6-ABC0-68750C132D48}" dt="2025-09-02T16:37:26.593" v="742" actId="26606"/>
          <ac:spMkLst>
            <pc:docMk/>
            <pc:sldMk cId="670011132" sldId="271"/>
            <ac:spMk id="26" creationId="{CD57ABBD-456D-2AE0-C7EB-EB4C4CB68DD6}"/>
          </ac:spMkLst>
        </pc:spChg>
        <pc:spChg chg="add del">
          <ac:chgData name="Flavio Aguilar" userId="d509ce8f-0a1a-4614-9783-84821a4c50de" providerId="ADAL" clId="{B2271A95-4179-41E6-ABC0-68750C132D48}" dt="2025-09-02T16:37:26.577" v="741" actId="26606"/>
          <ac:spMkLst>
            <pc:docMk/>
            <pc:sldMk cId="670011132" sldId="271"/>
            <ac:spMk id="31" creationId="{BACC6370-2D7E-4714-9D71-7542949D7D5D}"/>
          </ac:spMkLst>
        </pc:spChg>
        <pc:spChg chg="add del">
          <ac:chgData name="Flavio Aguilar" userId="d509ce8f-0a1a-4614-9783-84821a4c50de" providerId="ADAL" clId="{B2271A95-4179-41E6-ABC0-68750C132D48}" dt="2025-09-02T16:37:26.577" v="741" actId="26606"/>
          <ac:spMkLst>
            <pc:docMk/>
            <pc:sldMk cId="670011132" sldId="271"/>
            <ac:spMk id="33" creationId="{F68B3F68-107C-434F-AA38-110D5EA91B85}"/>
          </ac:spMkLst>
        </pc:spChg>
        <pc:spChg chg="add del">
          <ac:chgData name="Flavio Aguilar" userId="d509ce8f-0a1a-4614-9783-84821a4c50de" providerId="ADAL" clId="{B2271A95-4179-41E6-ABC0-68750C132D48}" dt="2025-09-02T16:37:26.577" v="741" actId="26606"/>
          <ac:spMkLst>
            <pc:docMk/>
            <pc:sldMk cId="670011132" sldId="271"/>
            <ac:spMk id="35" creationId="{AAD0DBB9-1A4B-4391-81D4-CB19F9AB918A}"/>
          </ac:spMkLst>
        </pc:spChg>
        <pc:spChg chg="add del">
          <ac:chgData name="Flavio Aguilar" userId="d509ce8f-0a1a-4614-9783-84821a4c50de" providerId="ADAL" clId="{B2271A95-4179-41E6-ABC0-68750C132D48}" dt="2025-09-02T16:37:26.577" v="741" actId="26606"/>
          <ac:spMkLst>
            <pc:docMk/>
            <pc:sldMk cId="670011132" sldId="271"/>
            <ac:spMk id="37" creationId="{063BBA22-50EA-4C4D-BE05-F1CE4E63AA56}"/>
          </ac:spMkLst>
        </pc:spChg>
        <pc:spChg chg="add del">
          <ac:chgData name="Flavio Aguilar" userId="d509ce8f-0a1a-4614-9783-84821a4c50de" providerId="ADAL" clId="{B2271A95-4179-41E6-ABC0-68750C132D48}" dt="2025-09-02T16:37:37.396" v="743" actId="26606"/>
          <ac:spMkLst>
            <pc:docMk/>
            <pc:sldMk cId="670011132" sldId="271"/>
            <ac:spMk id="39" creationId="{A8384FB5-9ADC-4DDC-881B-597D56F5B15D}"/>
          </ac:spMkLst>
        </pc:spChg>
        <pc:spChg chg="add del">
          <ac:chgData name="Flavio Aguilar" userId="d509ce8f-0a1a-4614-9783-84821a4c50de" providerId="ADAL" clId="{B2271A95-4179-41E6-ABC0-68750C132D48}" dt="2025-09-02T16:37:37.396" v="743" actId="26606"/>
          <ac:spMkLst>
            <pc:docMk/>
            <pc:sldMk cId="670011132" sldId="271"/>
            <ac:spMk id="40" creationId="{1199E1B1-A8C0-4FE8-A5A8-1CB41D69F857}"/>
          </ac:spMkLst>
        </pc:spChg>
        <pc:spChg chg="add del">
          <ac:chgData name="Flavio Aguilar" userId="d509ce8f-0a1a-4614-9783-84821a4c50de" providerId="ADAL" clId="{B2271A95-4179-41E6-ABC0-68750C132D48}" dt="2025-09-02T16:37:37.396" v="743" actId="26606"/>
          <ac:spMkLst>
            <pc:docMk/>
            <pc:sldMk cId="670011132" sldId="271"/>
            <ac:spMk id="41" creationId="{84A8DE83-DE75-4B41-9DB4-A7EC0B0DEC0B}"/>
          </ac:spMkLst>
        </pc:spChg>
        <pc:spChg chg="add del">
          <ac:chgData name="Flavio Aguilar" userId="d509ce8f-0a1a-4614-9783-84821a4c50de" providerId="ADAL" clId="{B2271A95-4179-41E6-ABC0-68750C132D48}" dt="2025-09-02T16:37:37.396" v="743" actId="26606"/>
          <ac:spMkLst>
            <pc:docMk/>
            <pc:sldMk cId="670011132" sldId="271"/>
            <ac:spMk id="42" creationId="{A7009A0A-BEF5-4EAC-AF15-E4F9F002E239}"/>
          </ac:spMkLst>
        </pc:spChg>
        <pc:spChg chg="add">
          <ac:chgData name="Flavio Aguilar" userId="d509ce8f-0a1a-4614-9783-84821a4c50de" providerId="ADAL" clId="{B2271A95-4179-41E6-ABC0-68750C132D48}" dt="2025-09-02T16:37:37.396" v="743" actId="26606"/>
          <ac:spMkLst>
            <pc:docMk/>
            <pc:sldMk cId="670011132" sldId="271"/>
            <ac:spMk id="47" creationId="{A8384FB5-9ADC-4DDC-881B-597D56F5B15D}"/>
          </ac:spMkLst>
        </pc:spChg>
        <pc:spChg chg="add">
          <ac:chgData name="Flavio Aguilar" userId="d509ce8f-0a1a-4614-9783-84821a4c50de" providerId="ADAL" clId="{B2271A95-4179-41E6-ABC0-68750C132D48}" dt="2025-09-02T16:37:37.396" v="743" actId="26606"/>
          <ac:spMkLst>
            <pc:docMk/>
            <pc:sldMk cId="670011132" sldId="271"/>
            <ac:spMk id="49" creationId="{1199E1B1-A8C0-4FE8-A5A8-1CB41D69F857}"/>
          </ac:spMkLst>
        </pc:spChg>
        <pc:spChg chg="add">
          <ac:chgData name="Flavio Aguilar" userId="d509ce8f-0a1a-4614-9783-84821a4c50de" providerId="ADAL" clId="{B2271A95-4179-41E6-ABC0-68750C132D48}" dt="2025-09-02T16:37:37.396" v="743" actId="26606"/>
          <ac:spMkLst>
            <pc:docMk/>
            <pc:sldMk cId="670011132" sldId="271"/>
            <ac:spMk id="51" creationId="{84A8DE83-DE75-4B41-9DB4-A7EC0B0DEC0B}"/>
          </ac:spMkLst>
        </pc:spChg>
        <pc:spChg chg="add">
          <ac:chgData name="Flavio Aguilar" userId="d509ce8f-0a1a-4614-9783-84821a4c50de" providerId="ADAL" clId="{B2271A95-4179-41E6-ABC0-68750C132D48}" dt="2025-09-02T16:37:37.396" v="743" actId="26606"/>
          <ac:spMkLst>
            <pc:docMk/>
            <pc:sldMk cId="670011132" sldId="271"/>
            <ac:spMk id="53" creationId="{A7009A0A-BEF5-4EAC-AF15-E4F9F002E239}"/>
          </ac:spMkLst>
        </pc:spChg>
        <pc:graphicFrameChg chg="add mod modGraphic">
          <ac:chgData name="Flavio Aguilar" userId="d509ce8f-0a1a-4614-9783-84821a4c50de" providerId="ADAL" clId="{B2271A95-4179-41E6-ABC0-68750C132D48}" dt="2025-09-02T16:37:51.057" v="752" actId="404"/>
          <ac:graphicFrameMkLst>
            <pc:docMk/>
            <pc:sldMk cId="670011132" sldId="271"/>
            <ac:graphicFrameMk id="3" creationId="{E324C0F2-6EA4-CDF1-8B12-B0EDFF43A261}"/>
          </ac:graphicFrameMkLst>
        </pc:graphicFrameChg>
      </pc:sldChg>
      <pc:sldChg chg="addSp delSp modSp add del mod">
        <pc:chgData name="Flavio Aguilar" userId="d509ce8f-0a1a-4614-9783-84821a4c50de" providerId="ADAL" clId="{B2271A95-4179-41E6-ABC0-68750C132D48}" dt="2025-09-02T16:51:54.526" v="853" actId="2696"/>
        <pc:sldMkLst>
          <pc:docMk/>
          <pc:sldMk cId="951728799" sldId="272"/>
        </pc:sldMkLst>
        <pc:spChg chg="mod">
          <ac:chgData name="Flavio Aguilar" userId="d509ce8f-0a1a-4614-9783-84821a4c50de" providerId="ADAL" clId="{B2271A95-4179-41E6-ABC0-68750C132D48}" dt="2025-09-02T16:36:32.458" v="732" actId="20577"/>
          <ac:spMkLst>
            <pc:docMk/>
            <pc:sldMk cId="951728799" sldId="272"/>
            <ac:spMk id="2" creationId="{4C1E951E-CAD6-173D-0E35-99B6249D2398}"/>
          </ac:spMkLst>
        </pc:spChg>
        <pc:spChg chg="add del mod">
          <ac:chgData name="Flavio Aguilar" userId="d509ce8f-0a1a-4614-9783-84821a4c50de" providerId="ADAL" clId="{B2271A95-4179-41E6-ABC0-68750C132D48}" dt="2025-09-02T16:35:55.146" v="722"/>
          <ac:spMkLst>
            <pc:docMk/>
            <pc:sldMk cId="951728799" sldId="272"/>
            <ac:spMk id="5" creationId="{88B7D54D-FCF7-B298-E69A-1C2099239083}"/>
          </ac:spMkLst>
        </pc:spChg>
        <pc:spChg chg="add del mod">
          <ac:chgData name="Flavio Aguilar" userId="d509ce8f-0a1a-4614-9783-84821a4c50de" providerId="ADAL" clId="{B2271A95-4179-41E6-ABC0-68750C132D48}" dt="2025-09-02T16:36:25.214" v="729" actId="478"/>
          <ac:spMkLst>
            <pc:docMk/>
            <pc:sldMk cId="951728799" sldId="272"/>
            <ac:spMk id="8" creationId="{BD6C3135-493F-CAD3-4C19-EBE6F07DD406}"/>
          </ac:spMkLst>
        </pc:spChg>
        <pc:spChg chg="add del">
          <ac:chgData name="Flavio Aguilar" userId="d509ce8f-0a1a-4614-9783-84821a4c50de" providerId="ADAL" clId="{B2271A95-4179-41E6-ABC0-68750C132D48}" dt="2025-09-02T16:36:00.404" v="723" actId="26606"/>
          <ac:spMkLst>
            <pc:docMk/>
            <pc:sldMk cId="951728799" sldId="272"/>
            <ac:spMk id="20" creationId="{F399274B-4BE1-F04D-52C4-CED9E0409D14}"/>
          </ac:spMkLst>
        </pc:spChg>
        <pc:spChg chg="add del">
          <ac:chgData name="Flavio Aguilar" userId="d509ce8f-0a1a-4614-9783-84821a4c50de" providerId="ADAL" clId="{B2271A95-4179-41E6-ABC0-68750C132D48}" dt="2025-09-02T16:36:00.404" v="723" actId="26606"/>
          <ac:spMkLst>
            <pc:docMk/>
            <pc:sldMk cId="951728799" sldId="272"/>
            <ac:spMk id="22" creationId="{8911C9E8-15BE-56B1-0DCE-735E610888F9}"/>
          </ac:spMkLst>
        </pc:spChg>
        <pc:spChg chg="add del">
          <ac:chgData name="Flavio Aguilar" userId="d509ce8f-0a1a-4614-9783-84821a4c50de" providerId="ADAL" clId="{B2271A95-4179-41E6-ABC0-68750C132D48}" dt="2025-09-02T16:36:00.404" v="723" actId="26606"/>
          <ac:spMkLst>
            <pc:docMk/>
            <pc:sldMk cId="951728799" sldId="272"/>
            <ac:spMk id="24" creationId="{D41FC063-E1D6-3435-3240-227F489922E3}"/>
          </ac:spMkLst>
        </pc:spChg>
        <pc:spChg chg="add del">
          <ac:chgData name="Flavio Aguilar" userId="d509ce8f-0a1a-4614-9783-84821a4c50de" providerId="ADAL" clId="{B2271A95-4179-41E6-ABC0-68750C132D48}" dt="2025-09-02T16:36:00.404" v="723" actId="26606"/>
          <ac:spMkLst>
            <pc:docMk/>
            <pc:sldMk cId="951728799" sldId="272"/>
            <ac:spMk id="26" creationId="{AE1B964A-C88B-2A16-EF75-304A68C3309A}"/>
          </ac:spMkLst>
        </pc:spChg>
        <pc:spChg chg="add del">
          <ac:chgData name="Flavio Aguilar" userId="d509ce8f-0a1a-4614-9783-84821a4c50de" providerId="ADAL" clId="{B2271A95-4179-41E6-ABC0-68750C132D48}" dt="2025-09-02T16:35:08.854" v="697" actId="26606"/>
          <ac:spMkLst>
            <pc:docMk/>
            <pc:sldMk cId="951728799" sldId="272"/>
            <ac:spMk id="30" creationId="{B50AB553-2A96-4A92-96F2-93548E096954}"/>
          </ac:spMkLst>
        </pc:spChg>
        <pc:spChg chg="add del">
          <ac:chgData name="Flavio Aguilar" userId="d509ce8f-0a1a-4614-9783-84821a4c50de" providerId="ADAL" clId="{B2271A95-4179-41E6-ABC0-68750C132D48}" dt="2025-09-02T16:34:51.834" v="689" actId="26606"/>
          <ac:spMkLst>
            <pc:docMk/>
            <pc:sldMk cId="951728799" sldId="272"/>
            <ac:spMk id="31" creationId="{BCED4D40-4B67-4331-AC48-79B82B4A47D8}"/>
          </ac:spMkLst>
        </pc:spChg>
        <pc:spChg chg="add del">
          <ac:chgData name="Flavio Aguilar" userId="d509ce8f-0a1a-4614-9783-84821a4c50de" providerId="ADAL" clId="{B2271A95-4179-41E6-ABC0-68750C132D48}" dt="2025-09-02T16:35:09.686" v="699" actId="26606"/>
          <ac:spMkLst>
            <pc:docMk/>
            <pc:sldMk cId="951728799" sldId="272"/>
            <ac:spMk id="32" creationId="{327D73B4-9F5C-4A64-A179-51B9500CB8B5}"/>
          </ac:spMkLst>
        </pc:spChg>
        <pc:spChg chg="add del">
          <ac:chgData name="Flavio Aguilar" userId="d509ce8f-0a1a-4614-9783-84821a4c50de" providerId="ADAL" clId="{B2271A95-4179-41E6-ABC0-68750C132D48}" dt="2025-09-02T16:34:51.834" v="689" actId="26606"/>
          <ac:spMkLst>
            <pc:docMk/>
            <pc:sldMk cId="951728799" sldId="272"/>
            <ac:spMk id="33" creationId="{670CEDEF-4F34-412E-84EE-329C1E936AF5}"/>
          </ac:spMkLst>
        </pc:spChg>
        <pc:spChg chg="add del">
          <ac:chgData name="Flavio Aguilar" userId="d509ce8f-0a1a-4614-9783-84821a4c50de" providerId="ADAL" clId="{B2271A95-4179-41E6-ABC0-68750C132D48}" dt="2025-09-02T16:35:09.686" v="699" actId="26606"/>
          <ac:spMkLst>
            <pc:docMk/>
            <pc:sldMk cId="951728799" sldId="272"/>
            <ac:spMk id="34" creationId="{C1F06963-6374-4B48-844F-071A9BAAAE02}"/>
          </ac:spMkLst>
        </pc:spChg>
        <pc:spChg chg="add del">
          <ac:chgData name="Flavio Aguilar" userId="d509ce8f-0a1a-4614-9783-84821a4c50de" providerId="ADAL" clId="{B2271A95-4179-41E6-ABC0-68750C132D48}" dt="2025-09-02T16:34:57.689" v="691" actId="26606"/>
          <ac:spMkLst>
            <pc:docMk/>
            <pc:sldMk cId="951728799" sldId="272"/>
            <ac:spMk id="35" creationId="{84A8DE83-DE75-4B41-9DB4-A7EC0B0DEC0B}"/>
          </ac:spMkLst>
        </pc:spChg>
        <pc:spChg chg="add del">
          <ac:chgData name="Flavio Aguilar" userId="d509ce8f-0a1a-4614-9783-84821a4c50de" providerId="ADAL" clId="{B2271A95-4179-41E6-ABC0-68750C132D48}" dt="2025-09-02T16:34:57.689" v="691" actId="26606"/>
          <ac:spMkLst>
            <pc:docMk/>
            <pc:sldMk cId="951728799" sldId="272"/>
            <ac:spMk id="36" creationId="{A8384FB5-9ADC-4DDC-881B-597D56F5B15D}"/>
          </ac:spMkLst>
        </pc:spChg>
        <pc:spChg chg="add del">
          <ac:chgData name="Flavio Aguilar" userId="d509ce8f-0a1a-4614-9783-84821a4c50de" providerId="ADAL" clId="{B2271A95-4179-41E6-ABC0-68750C132D48}" dt="2025-09-02T16:34:57.689" v="691" actId="26606"/>
          <ac:spMkLst>
            <pc:docMk/>
            <pc:sldMk cId="951728799" sldId="272"/>
            <ac:spMk id="37" creationId="{A7009A0A-BEF5-4EAC-AF15-E4F9F002E239}"/>
          </ac:spMkLst>
        </pc:spChg>
        <pc:spChg chg="add del">
          <ac:chgData name="Flavio Aguilar" userId="d509ce8f-0a1a-4614-9783-84821a4c50de" providerId="ADAL" clId="{B2271A95-4179-41E6-ABC0-68750C132D48}" dt="2025-09-02T16:34:57.689" v="691" actId="26606"/>
          <ac:spMkLst>
            <pc:docMk/>
            <pc:sldMk cId="951728799" sldId="272"/>
            <ac:spMk id="38" creationId="{1199E1B1-A8C0-4FE8-A5A8-1CB41D69F857}"/>
          </ac:spMkLst>
        </pc:spChg>
        <pc:spChg chg="add del">
          <ac:chgData name="Flavio Aguilar" userId="d509ce8f-0a1a-4614-9783-84821a4c50de" providerId="ADAL" clId="{B2271A95-4179-41E6-ABC0-68750C132D48}" dt="2025-09-02T16:35:09.686" v="699" actId="26606"/>
          <ac:spMkLst>
            <pc:docMk/>
            <pc:sldMk cId="951728799" sldId="272"/>
            <ac:spMk id="39" creationId="{E3020543-B24B-4EC4-8FFC-8DD88EEA91A8}"/>
          </ac:spMkLst>
        </pc:spChg>
        <pc:spChg chg="add del">
          <ac:chgData name="Flavio Aguilar" userId="d509ce8f-0a1a-4614-9783-84821a4c50de" providerId="ADAL" clId="{B2271A95-4179-41E6-ABC0-68750C132D48}" dt="2025-09-02T16:35:09.686" v="699" actId="26606"/>
          <ac:spMkLst>
            <pc:docMk/>
            <pc:sldMk cId="951728799" sldId="272"/>
            <ac:spMk id="40" creationId="{6CB927A4-E432-4310-9CD5-E89FF5063179}"/>
          </ac:spMkLst>
        </pc:spChg>
        <pc:spChg chg="add del">
          <ac:chgData name="Flavio Aguilar" userId="d509ce8f-0a1a-4614-9783-84821a4c50de" providerId="ADAL" clId="{B2271A95-4179-41E6-ABC0-68750C132D48}" dt="2025-09-02T16:35:09.686" v="699" actId="26606"/>
          <ac:spMkLst>
            <pc:docMk/>
            <pc:sldMk cId="951728799" sldId="272"/>
            <ac:spMk id="42" creationId="{1453BF6C-B012-48B7-B4E8-6D7AC7C27D02}"/>
          </ac:spMkLst>
        </pc:spChg>
        <pc:spChg chg="add del">
          <ac:chgData name="Flavio Aguilar" userId="d509ce8f-0a1a-4614-9783-84821a4c50de" providerId="ADAL" clId="{B2271A95-4179-41E6-ABC0-68750C132D48}" dt="2025-09-02T16:35:09.686" v="699" actId="26606"/>
          <ac:spMkLst>
            <pc:docMk/>
            <pc:sldMk cId="951728799" sldId="272"/>
            <ac:spMk id="43" creationId="{88B7D54D-FCF7-B298-E69A-1C2099239083}"/>
          </ac:spMkLst>
        </pc:spChg>
        <pc:spChg chg="add del">
          <ac:chgData name="Flavio Aguilar" userId="d509ce8f-0a1a-4614-9783-84821a4c50de" providerId="ADAL" clId="{B2271A95-4179-41E6-ABC0-68750C132D48}" dt="2025-09-02T16:35:40.406" v="718" actId="26606"/>
          <ac:spMkLst>
            <pc:docMk/>
            <pc:sldMk cId="951728799" sldId="272"/>
            <ac:spMk id="44" creationId="{A8384FB5-9ADC-4DDC-881B-597D56F5B15D}"/>
          </ac:spMkLst>
        </pc:spChg>
        <pc:spChg chg="add del">
          <ac:chgData name="Flavio Aguilar" userId="d509ce8f-0a1a-4614-9783-84821a4c50de" providerId="ADAL" clId="{B2271A95-4179-41E6-ABC0-68750C132D48}" dt="2025-09-02T16:35:13.975" v="701" actId="26606"/>
          <ac:spMkLst>
            <pc:docMk/>
            <pc:sldMk cId="951728799" sldId="272"/>
            <ac:spMk id="45" creationId="{09588DA8-065E-4F6F-8EFD-43104AB2E0CF}"/>
          </ac:spMkLst>
        </pc:spChg>
        <pc:spChg chg="add del">
          <ac:chgData name="Flavio Aguilar" userId="d509ce8f-0a1a-4614-9783-84821a4c50de" providerId="ADAL" clId="{B2271A95-4179-41E6-ABC0-68750C132D48}" dt="2025-09-02T16:35:13.975" v="701" actId="26606"/>
          <ac:spMkLst>
            <pc:docMk/>
            <pc:sldMk cId="951728799" sldId="272"/>
            <ac:spMk id="46" creationId="{C4285719-470E-454C-AF62-8323075F1F5B}"/>
          </ac:spMkLst>
        </pc:spChg>
        <pc:spChg chg="add del">
          <ac:chgData name="Flavio Aguilar" userId="d509ce8f-0a1a-4614-9783-84821a4c50de" providerId="ADAL" clId="{B2271A95-4179-41E6-ABC0-68750C132D48}" dt="2025-09-02T16:35:13.975" v="701" actId="26606"/>
          <ac:spMkLst>
            <pc:docMk/>
            <pc:sldMk cId="951728799" sldId="272"/>
            <ac:spMk id="47" creationId="{CD9FE4EF-C4D8-49A0-B2FF-81D8DB7D8A24}"/>
          </ac:spMkLst>
        </pc:spChg>
        <pc:spChg chg="add del">
          <ac:chgData name="Flavio Aguilar" userId="d509ce8f-0a1a-4614-9783-84821a4c50de" providerId="ADAL" clId="{B2271A95-4179-41E6-ABC0-68750C132D48}" dt="2025-09-02T16:35:13.975" v="701" actId="26606"/>
          <ac:spMkLst>
            <pc:docMk/>
            <pc:sldMk cId="951728799" sldId="272"/>
            <ac:spMk id="48" creationId="{4300840D-0A0B-4512-BACA-B439D5B9C57C}"/>
          </ac:spMkLst>
        </pc:spChg>
        <pc:spChg chg="add del">
          <ac:chgData name="Flavio Aguilar" userId="d509ce8f-0a1a-4614-9783-84821a4c50de" providerId="ADAL" clId="{B2271A95-4179-41E6-ABC0-68750C132D48}" dt="2025-09-02T16:35:13.975" v="701" actId="26606"/>
          <ac:spMkLst>
            <pc:docMk/>
            <pc:sldMk cId="951728799" sldId="272"/>
            <ac:spMk id="49" creationId="{D2B78728-A580-49A7-84F9-6EF6F583ADE0}"/>
          </ac:spMkLst>
        </pc:spChg>
        <pc:spChg chg="add del">
          <ac:chgData name="Flavio Aguilar" userId="d509ce8f-0a1a-4614-9783-84821a4c50de" providerId="ADAL" clId="{B2271A95-4179-41E6-ABC0-68750C132D48}" dt="2025-09-02T16:35:13.975" v="701" actId="26606"/>
          <ac:spMkLst>
            <pc:docMk/>
            <pc:sldMk cId="951728799" sldId="272"/>
            <ac:spMk id="50" creationId="{38FAA1A1-D861-433F-88FA-1E9D6FD31D11}"/>
          </ac:spMkLst>
        </pc:spChg>
        <pc:spChg chg="add del">
          <ac:chgData name="Flavio Aguilar" userId="d509ce8f-0a1a-4614-9783-84821a4c50de" providerId="ADAL" clId="{B2271A95-4179-41E6-ABC0-68750C132D48}" dt="2025-09-02T16:35:13.975" v="701" actId="26606"/>
          <ac:spMkLst>
            <pc:docMk/>
            <pc:sldMk cId="951728799" sldId="272"/>
            <ac:spMk id="51" creationId="{8D71EDA1-87BF-4D5D-AB79-F346FD19278A}"/>
          </ac:spMkLst>
        </pc:spChg>
        <pc:spChg chg="add del">
          <ac:chgData name="Flavio Aguilar" userId="d509ce8f-0a1a-4614-9783-84821a4c50de" providerId="ADAL" clId="{B2271A95-4179-41E6-ABC0-68750C132D48}" dt="2025-09-02T16:35:13.975" v="701" actId="26606"/>
          <ac:spMkLst>
            <pc:docMk/>
            <pc:sldMk cId="951728799" sldId="272"/>
            <ac:spMk id="52" creationId="{88B7D54D-FCF7-B298-E69A-1C2099239083}"/>
          </ac:spMkLst>
        </pc:spChg>
        <pc:spChg chg="add del">
          <ac:chgData name="Flavio Aguilar" userId="d509ce8f-0a1a-4614-9783-84821a4c50de" providerId="ADAL" clId="{B2271A95-4179-41E6-ABC0-68750C132D48}" dt="2025-09-02T16:35:40.406" v="718" actId="26606"/>
          <ac:spMkLst>
            <pc:docMk/>
            <pc:sldMk cId="951728799" sldId="272"/>
            <ac:spMk id="53" creationId="{1199E1B1-A8C0-4FE8-A5A8-1CB41D69F857}"/>
          </ac:spMkLst>
        </pc:spChg>
        <pc:spChg chg="add del">
          <ac:chgData name="Flavio Aguilar" userId="d509ce8f-0a1a-4614-9783-84821a4c50de" providerId="ADAL" clId="{B2271A95-4179-41E6-ABC0-68750C132D48}" dt="2025-09-02T16:35:14.944" v="703" actId="26606"/>
          <ac:spMkLst>
            <pc:docMk/>
            <pc:sldMk cId="951728799" sldId="272"/>
            <ac:spMk id="54" creationId="{907EF6B7-1338-4443-8C46-6A318D952DFD}"/>
          </ac:spMkLst>
        </pc:spChg>
        <pc:spChg chg="add del">
          <ac:chgData name="Flavio Aguilar" userId="d509ce8f-0a1a-4614-9783-84821a4c50de" providerId="ADAL" clId="{B2271A95-4179-41E6-ABC0-68750C132D48}" dt="2025-09-02T16:35:14.944" v="703" actId="26606"/>
          <ac:spMkLst>
            <pc:docMk/>
            <pc:sldMk cId="951728799" sldId="272"/>
            <ac:spMk id="55" creationId="{DAAE4CDD-124C-4DCF-9584-B6033B545DD5}"/>
          </ac:spMkLst>
        </pc:spChg>
        <pc:spChg chg="add del">
          <ac:chgData name="Flavio Aguilar" userId="d509ce8f-0a1a-4614-9783-84821a4c50de" providerId="ADAL" clId="{B2271A95-4179-41E6-ABC0-68750C132D48}" dt="2025-09-02T16:35:14.944" v="703" actId="26606"/>
          <ac:spMkLst>
            <pc:docMk/>
            <pc:sldMk cId="951728799" sldId="272"/>
            <ac:spMk id="56" creationId="{081E4A58-353D-44AE-B2FC-2A74E2E400F7}"/>
          </ac:spMkLst>
        </pc:spChg>
        <pc:spChg chg="add del">
          <ac:chgData name="Flavio Aguilar" userId="d509ce8f-0a1a-4614-9783-84821a4c50de" providerId="ADAL" clId="{B2271A95-4179-41E6-ABC0-68750C132D48}" dt="2025-09-02T16:35:14.944" v="703" actId="26606"/>
          <ac:spMkLst>
            <pc:docMk/>
            <pc:sldMk cId="951728799" sldId="272"/>
            <ac:spMk id="57" creationId="{88B7D54D-FCF7-B298-E69A-1C2099239083}"/>
          </ac:spMkLst>
        </pc:spChg>
        <pc:spChg chg="add del">
          <ac:chgData name="Flavio Aguilar" userId="d509ce8f-0a1a-4614-9783-84821a4c50de" providerId="ADAL" clId="{B2271A95-4179-41E6-ABC0-68750C132D48}" dt="2025-09-02T16:35:40.406" v="718" actId="26606"/>
          <ac:spMkLst>
            <pc:docMk/>
            <pc:sldMk cId="951728799" sldId="272"/>
            <ac:spMk id="58" creationId="{84A8DE83-DE75-4B41-9DB4-A7EC0B0DEC0B}"/>
          </ac:spMkLst>
        </pc:spChg>
        <pc:spChg chg="add del">
          <ac:chgData name="Flavio Aguilar" userId="d509ce8f-0a1a-4614-9783-84821a4c50de" providerId="ADAL" clId="{B2271A95-4179-41E6-ABC0-68750C132D48}" dt="2025-09-02T16:35:16.067" v="705" actId="26606"/>
          <ac:spMkLst>
            <pc:docMk/>
            <pc:sldMk cId="951728799" sldId="272"/>
            <ac:spMk id="59" creationId="{A2679492-7988-4050-9056-542444452411}"/>
          </ac:spMkLst>
        </pc:spChg>
        <pc:spChg chg="add del">
          <ac:chgData name="Flavio Aguilar" userId="d509ce8f-0a1a-4614-9783-84821a4c50de" providerId="ADAL" clId="{B2271A95-4179-41E6-ABC0-68750C132D48}" dt="2025-09-02T16:35:16.067" v="705" actId="26606"/>
          <ac:spMkLst>
            <pc:docMk/>
            <pc:sldMk cId="951728799" sldId="272"/>
            <ac:spMk id="60" creationId="{B091B163-7D61-4891-ABCF-5C13D9C418D0}"/>
          </ac:spMkLst>
        </pc:spChg>
        <pc:spChg chg="add del">
          <ac:chgData name="Flavio Aguilar" userId="d509ce8f-0a1a-4614-9783-84821a4c50de" providerId="ADAL" clId="{B2271A95-4179-41E6-ABC0-68750C132D48}" dt="2025-09-02T16:35:40.406" v="718" actId="26606"/>
          <ac:spMkLst>
            <pc:docMk/>
            <pc:sldMk cId="951728799" sldId="272"/>
            <ac:spMk id="62" creationId="{A7009A0A-BEF5-4EAC-AF15-E4F9F002E239}"/>
          </ac:spMkLst>
        </pc:spChg>
        <pc:spChg chg="add">
          <ac:chgData name="Flavio Aguilar" userId="d509ce8f-0a1a-4614-9783-84821a4c50de" providerId="ADAL" clId="{B2271A95-4179-41E6-ABC0-68750C132D48}" dt="2025-09-02T16:36:00.404" v="723" actId="26606"/>
          <ac:spMkLst>
            <pc:docMk/>
            <pc:sldMk cId="951728799" sldId="272"/>
            <ac:spMk id="63" creationId="{BACC6370-2D7E-4714-9D71-7542949D7D5D}"/>
          </ac:spMkLst>
        </pc:spChg>
        <pc:spChg chg="add del">
          <ac:chgData name="Flavio Aguilar" userId="d509ce8f-0a1a-4614-9783-84821a4c50de" providerId="ADAL" clId="{B2271A95-4179-41E6-ABC0-68750C132D48}" dt="2025-09-02T16:35:43.168" v="720" actId="26606"/>
          <ac:spMkLst>
            <pc:docMk/>
            <pc:sldMk cId="951728799" sldId="272"/>
            <ac:spMk id="64" creationId="{A8384FB5-9ADC-4DDC-881B-597D56F5B15D}"/>
          </ac:spMkLst>
        </pc:spChg>
        <pc:spChg chg="add del">
          <ac:chgData name="Flavio Aguilar" userId="d509ce8f-0a1a-4614-9783-84821a4c50de" providerId="ADAL" clId="{B2271A95-4179-41E6-ABC0-68750C132D48}" dt="2025-09-02T16:35:16.067" v="705" actId="26606"/>
          <ac:spMkLst>
            <pc:docMk/>
            <pc:sldMk cId="951728799" sldId="272"/>
            <ac:spMk id="65" creationId="{88B7D54D-FCF7-B298-E69A-1C2099239083}"/>
          </ac:spMkLst>
        </pc:spChg>
        <pc:spChg chg="add del">
          <ac:chgData name="Flavio Aguilar" userId="d509ce8f-0a1a-4614-9783-84821a4c50de" providerId="ADAL" clId="{B2271A95-4179-41E6-ABC0-68750C132D48}" dt="2025-09-02T16:35:43.168" v="720" actId="26606"/>
          <ac:spMkLst>
            <pc:docMk/>
            <pc:sldMk cId="951728799" sldId="272"/>
            <ac:spMk id="67" creationId="{1199E1B1-A8C0-4FE8-A5A8-1CB41D69F857}"/>
          </ac:spMkLst>
        </pc:spChg>
        <pc:spChg chg="add del">
          <ac:chgData name="Flavio Aguilar" userId="d509ce8f-0a1a-4614-9783-84821a4c50de" providerId="ADAL" clId="{B2271A95-4179-41E6-ABC0-68750C132D48}" dt="2025-09-02T16:35:18.440" v="707" actId="26606"/>
          <ac:spMkLst>
            <pc:docMk/>
            <pc:sldMk cId="951728799" sldId="272"/>
            <ac:spMk id="68" creationId="{907EF6B7-1338-4443-8C46-6A318D952DFD}"/>
          </ac:spMkLst>
        </pc:spChg>
        <pc:spChg chg="add del">
          <ac:chgData name="Flavio Aguilar" userId="d509ce8f-0a1a-4614-9783-84821a4c50de" providerId="ADAL" clId="{B2271A95-4179-41E6-ABC0-68750C132D48}" dt="2025-09-02T16:35:18.440" v="707" actId="26606"/>
          <ac:spMkLst>
            <pc:docMk/>
            <pc:sldMk cId="951728799" sldId="272"/>
            <ac:spMk id="69" creationId="{DAAE4CDD-124C-4DCF-9584-B6033B545DD5}"/>
          </ac:spMkLst>
        </pc:spChg>
        <pc:spChg chg="add del">
          <ac:chgData name="Flavio Aguilar" userId="d509ce8f-0a1a-4614-9783-84821a4c50de" providerId="ADAL" clId="{B2271A95-4179-41E6-ABC0-68750C132D48}" dt="2025-09-02T16:35:18.440" v="707" actId="26606"/>
          <ac:spMkLst>
            <pc:docMk/>
            <pc:sldMk cId="951728799" sldId="272"/>
            <ac:spMk id="70" creationId="{081E4A58-353D-44AE-B2FC-2A74E2E400F7}"/>
          </ac:spMkLst>
        </pc:spChg>
        <pc:spChg chg="add del">
          <ac:chgData name="Flavio Aguilar" userId="d509ce8f-0a1a-4614-9783-84821a4c50de" providerId="ADAL" clId="{B2271A95-4179-41E6-ABC0-68750C132D48}" dt="2025-09-02T16:35:18.440" v="707" actId="26606"/>
          <ac:spMkLst>
            <pc:docMk/>
            <pc:sldMk cId="951728799" sldId="272"/>
            <ac:spMk id="71" creationId="{88B7D54D-FCF7-B298-E69A-1C2099239083}"/>
          </ac:spMkLst>
        </pc:spChg>
        <pc:spChg chg="add del">
          <ac:chgData name="Flavio Aguilar" userId="d509ce8f-0a1a-4614-9783-84821a4c50de" providerId="ADAL" clId="{B2271A95-4179-41E6-ABC0-68750C132D48}" dt="2025-09-02T16:35:43.168" v="720" actId="26606"/>
          <ac:spMkLst>
            <pc:docMk/>
            <pc:sldMk cId="951728799" sldId="272"/>
            <ac:spMk id="72" creationId="{84A8DE83-DE75-4B41-9DB4-A7EC0B0DEC0B}"/>
          </ac:spMkLst>
        </pc:spChg>
        <pc:spChg chg="add del">
          <ac:chgData name="Flavio Aguilar" userId="d509ce8f-0a1a-4614-9783-84821a4c50de" providerId="ADAL" clId="{B2271A95-4179-41E6-ABC0-68750C132D48}" dt="2025-09-02T16:35:21.852" v="709" actId="26606"/>
          <ac:spMkLst>
            <pc:docMk/>
            <pc:sldMk cId="951728799" sldId="272"/>
            <ac:spMk id="73" creationId="{540CF837-40E9-46D4-AC1B-0750F339B5E7}"/>
          </ac:spMkLst>
        </pc:spChg>
        <pc:spChg chg="add del">
          <ac:chgData name="Flavio Aguilar" userId="d509ce8f-0a1a-4614-9783-84821a4c50de" providerId="ADAL" clId="{B2271A95-4179-41E6-ABC0-68750C132D48}" dt="2025-09-02T16:35:21.852" v="709" actId="26606"/>
          <ac:spMkLst>
            <pc:docMk/>
            <pc:sldMk cId="951728799" sldId="272"/>
            <ac:spMk id="74" creationId="{7E9A2B51-223D-1BB8-5890-C33214DDAC1F}"/>
          </ac:spMkLst>
        </pc:spChg>
        <pc:spChg chg="add del">
          <ac:chgData name="Flavio Aguilar" userId="d509ce8f-0a1a-4614-9783-84821a4c50de" providerId="ADAL" clId="{B2271A95-4179-41E6-ABC0-68750C132D48}" dt="2025-09-02T16:35:21.852" v="709" actId="26606"/>
          <ac:spMkLst>
            <pc:docMk/>
            <pc:sldMk cId="951728799" sldId="272"/>
            <ac:spMk id="75" creationId="{88B7D54D-FCF7-B298-E69A-1C2099239083}"/>
          </ac:spMkLst>
        </pc:spChg>
        <pc:spChg chg="add del">
          <ac:chgData name="Flavio Aguilar" userId="d509ce8f-0a1a-4614-9783-84821a4c50de" providerId="ADAL" clId="{B2271A95-4179-41E6-ABC0-68750C132D48}" dt="2025-09-02T16:35:43.168" v="720" actId="26606"/>
          <ac:spMkLst>
            <pc:docMk/>
            <pc:sldMk cId="951728799" sldId="272"/>
            <ac:spMk id="76" creationId="{A7009A0A-BEF5-4EAC-AF15-E4F9F002E239}"/>
          </ac:spMkLst>
        </pc:spChg>
        <pc:spChg chg="add del">
          <ac:chgData name="Flavio Aguilar" userId="d509ce8f-0a1a-4614-9783-84821a4c50de" providerId="ADAL" clId="{B2271A95-4179-41E6-ABC0-68750C132D48}" dt="2025-09-02T16:35:25.549" v="711" actId="26606"/>
          <ac:spMkLst>
            <pc:docMk/>
            <pc:sldMk cId="951728799" sldId="272"/>
            <ac:spMk id="77" creationId="{F399274B-4BE1-F04D-52C4-CED9E0409D14}"/>
          </ac:spMkLst>
        </pc:spChg>
        <pc:spChg chg="add del">
          <ac:chgData name="Flavio Aguilar" userId="d509ce8f-0a1a-4614-9783-84821a4c50de" providerId="ADAL" clId="{B2271A95-4179-41E6-ABC0-68750C132D48}" dt="2025-09-02T16:35:25.549" v="711" actId="26606"/>
          <ac:spMkLst>
            <pc:docMk/>
            <pc:sldMk cId="951728799" sldId="272"/>
            <ac:spMk id="78" creationId="{8911C9E8-15BE-56B1-0DCE-735E610888F9}"/>
          </ac:spMkLst>
        </pc:spChg>
        <pc:spChg chg="add del">
          <ac:chgData name="Flavio Aguilar" userId="d509ce8f-0a1a-4614-9783-84821a4c50de" providerId="ADAL" clId="{B2271A95-4179-41E6-ABC0-68750C132D48}" dt="2025-09-02T16:35:25.549" v="711" actId="26606"/>
          <ac:spMkLst>
            <pc:docMk/>
            <pc:sldMk cId="951728799" sldId="272"/>
            <ac:spMk id="79" creationId="{D41FC063-E1D6-3435-3240-227F489922E3}"/>
          </ac:spMkLst>
        </pc:spChg>
        <pc:spChg chg="add del">
          <ac:chgData name="Flavio Aguilar" userId="d509ce8f-0a1a-4614-9783-84821a4c50de" providerId="ADAL" clId="{B2271A95-4179-41E6-ABC0-68750C132D48}" dt="2025-09-02T16:35:25.549" v="711" actId="26606"/>
          <ac:spMkLst>
            <pc:docMk/>
            <pc:sldMk cId="951728799" sldId="272"/>
            <ac:spMk id="80" creationId="{AE1B964A-C88B-2A16-EF75-304A68C3309A}"/>
          </ac:spMkLst>
        </pc:spChg>
        <pc:spChg chg="add">
          <ac:chgData name="Flavio Aguilar" userId="d509ce8f-0a1a-4614-9783-84821a4c50de" providerId="ADAL" clId="{B2271A95-4179-41E6-ABC0-68750C132D48}" dt="2025-09-02T16:36:00.404" v="723" actId="26606"/>
          <ac:spMkLst>
            <pc:docMk/>
            <pc:sldMk cId="951728799" sldId="272"/>
            <ac:spMk id="82" creationId="{F68B3F68-107C-434F-AA38-110D5EA91B85}"/>
          </ac:spMkLst>
        </pc:spChg>
        <pc:spChg chg="add">
          <ac:chgData name="Flavio Aguilar" userId="d509ce8f-0a1a-4614-9783-84821a4c50de" providerId="ADAL" clId="{B2271A95-4179-41E6-ABC0-68750C132D48}" dt="2025-09-02T16:36:00.404" v="723" actId="26606"/>
          <ac:spMkLst>
            <pc:docMk/>
            <pc:sldMk cId="951728799" sldId="272"/>
            <ac:spMk id="83" creationId="{AAD0DBB9-1A4B-4391-81D4-CB19F9AB918A}"/>
          </ac:spMkLst>
        </pc:spChg>
        <pc:spChg chg="add">
          <ac:chgData name="Flavio Aguilar" userId="d509ce8f-0a1a-4614-9783-84821a4c50de" providerId="ADAL" clId="{B2271A95-4179-41E6-ABC0-68750C132D48}" dt="2025-09-02T16:36:00.404" v="723" actId="26606"/>
          <ac:spMkLst>
            <pc:docMk/>
            <pc:sldMk cId="951728799" sldId="272"/>
            <ac:spMk id="84" creationId="{063BBA22-50EA-4C4D-BE05-F1CE4E63AA56}"/>
          </ac:spMkLst>
        </pc:spChg>
        <pc:grpChg chg="add del">
          <ac:chgData name="Flavio Aguilar" userId="d509ce8f-0a1a-4614-9783-84821a4c50de" providerId="ADAL" clId="{B2271A95-4179-41E6-ABC0-68750C132D48}" dt="2025-09-02T16:35:16.067" v="705" actId="26606"/>
          <ac:grpSpMkLst>
            <pc:docMk/>
            <pc:sldMk cId="951728799" sldId="272"/>
            <ac:grpSpMk id="61" creationId="{0474DF76-993E-44DE-AFB0-C416182ACECF}"/>
          </ac:grpSpMkLst>
        </pc:grpChg>
        <pc:graphicFrameChg chg="add mod modGraphic">
          <ac:chgData name="Flavio Aguilar" userId="d509ce8f-0a1a-4614-9783-84821a4c50de" providerId="ADAL" clId="{B2271A95-4179-41E6-ABC0-68750C132D48}" dt="2025-09-02T16:34:58.992" v="692"/>
          <ac:graphicFrameMkLst>
            <pc:docMk/>
            <pc:sldMk cId="951728799" sldId="272"/>
            <ac:graphicFrameMk id="3" creationId="{1DDB8498-260D-5F6E-6170-728D3C0E44B1}"/>
          </ac:graphicFrameMkLst>
        </pc:graphicFrameChg>
        <pc:graphicFrameChg chg="add mod modGraphic">
          <ac:chgData name="Flavio Aguilar" userId="d509ce8f-0a1a-4614-9783-84821a4c50de" providerId="ADAL" clId="{B2271A95-4179-41E6-ABC0-68750C132D48}" dt="2025-09-02T16:35:43.766" v="721"/>
          <ac:graphicFrameMkLst>
            <pc:docMk/>
            <pc:sldMk cId="951728799" sldId="272"/>
            <ac:graphicFrameMk id="4" creationId="{0C5B2E44-9EA1-1CC7-5F81-DBE4D665933C}"/>
          </ac:graphicFrameMkLst>
        </pc:graphicFrameChg>
        <pc:graphicFrameChg chg="add del mod modGraphic">
          <ac:chgData name="Flavio Aguilar" userId="d509ce8f-0a1a-4614-9783-84821a4c50de" providerId="ADAL" clId="{B2271A95-4179-41E6-ABC0-68750C132D48}" dt="2025-09-02T16:36:27.746" v="730" actId="2165"/>
          <ac:graphicFrameMkLst>
            <pc:docMk/>
            <pc:sldMk cId="951728799" sldId="272"/>
            <ac:graphicFrameMk id="6" creationId="{146E8A79-E359-C418-BAB0-1CDF872B3A74}"/>
          </ac:graphicFrameMkLst>
        </pc:graphicFrameChg>
        <pc:graphicFrameChg chg="add del">
          <ac:chgData name="Flavio Aguilar" userId="d509ce8f-0a1a-4614-9783-84821a4c50de" providerId="ADAL" clId="{B2271A95-4179-41E6-ABC0-68750C132D48}" dt="2025-09-02T16:35:08.854" v="697" actId="26606"/>
          <ac:graphicFrameMkLst>
            <pc:docMk/>
            <pc:sldMk cId="951728799" sldId="272"/>
            <ac:graphicFrameMk id="28" creationId="{C02B35FC-4D6F-D5A1-0D6A-F61F19D76C5A}"/>
          </ac:graphicFrameMkLst>
        </pc:graphicFrameChg>
        <pc:graphicFrameChg chg="add del">
          <ac:chgData name="Flavio Aguilar" userId="d509ce8f-0a1a-4614-9783-84821a4c50de" providerId="ADAL" clId="{B2271A95-4179-41E6-ABC0-68750C132D48}" dt="2025-09-02T16:35:25.549" v="711" actId="26606"/>
          <ac:graphicFrameMkLst>
            <pc:docMk/>
            <pc:sldMk cId="951728799" sldId="272"/>
            <ac:graphicFrameMk id="81" creationId="{B8756FA9-2F03-B110-3EA2-EE4B45BFA3E6}"/>
          </ac:graphicFrameMkLst>
        </pc:graphicFrameChg>
        <pc:picChg chg="add del">
          <ac:chgData name="Flavio Aguilar" userId="d509ce8f-0a1a-4614-9783-84821a4c50de" providerId="ADAL" clId="{B2271A95-4179-41E6-ABC0-68750C132D48}" dt="2025-09-02T16:35:08.854" v="697" actId="26606"/>
          <ac:picMkLst>
            <pc:docMk/>
            <pc:sldMk cId="951728799" sldId="272"/>
            <ac:picMk id="29" creationId="{3082ED57-090E-6269-9DA9-624885263553}"/>
          </ac:picMkLst>
        </pc:picChg>
        <pc:cxnChg chg="add del">
          <ac:chgData name="Flavio Aguilar" userId="d509ce8f-0a1a-4614-9783-84821a4c50de" providerId="ADAL" clId="{B2271A95-4179-41E6-ABC0-68750C132D48}" dt="2025-09-02T16:35:09.686" v="699" actId="26606"/>
          <ac:cxnSpMkLst>
            <pc:docMk/>
            <pc:sldMk cId="951728799" sldId="272"/>
            <ac:cxnSpMk id="41" creationId="{C49DA8F6-BCC1-4447-B54C-57856834B94B}"/>
          </ac:cxnSpMkLst>
        </pc:cxnChg>
        <pc:cxnChg chg="add del">
          <ac:chgData name="Flavio Aguilar" userId="d509ce8f-0a1a-4614-9783-84821a4c50de" providerId="ADAL" clId="{B2271A95-4179-41E6-ABC0-68750C132D48}" dt="2025-09-02T16:35:16.067" v="705" actId="26606"/>
          <ac:cxnSpMkLst>
            <pc:docMk/>
            <pc:sldMk cId="951728799" sldId="272"/>
            <ac:cxnSpMk id="66" creationId="{C49DA8F6-BCC1-4447-B54C-57856834B94B}"/>
          </ac:cxnSpMkLst>
        </pc:cxnChg>
      </pc:sldChg>
      <pc:sldChg chg="new del">
        <pc:chgData name="Flavio Aguilar" userId="d509ce8f-0a1a-4614-9783-84821a4c50de" providerId="ADAL" clId="{B2271A95-4179-41E6-ABC0-68750C132D48}" dt="2025-09-02T16:52:08.739" v="857" actId="2696"/>
        <pc:sldMkLst>
          <pc:docMk/>
          <pc:sldMk cId="3011890611" sldId="273"/>
        </pc:sldMkLst>
      </pc:sldChg>
      <pc:sldChg chg="new del">
        <pc:chgData name="Flavio Aguilar" userId="d509ce8f-0a1a-4614-9783-84821a4c50de" providerId="ADAL" clId="{B2271A95-4179-41E6-ABC0-68750C132D48}" dt="2025-09-02T16:52:06.553" v="856" actId="2696"/>
        <pc:sldMkLst>
          <pc:docMk/>
          <pc:sldMk cId="3476548146" sldId="274"/>
        </pc:sldMkLst>
      </pc:sldChg>
      <pc:sldChg chg="addSp delSp modSp add mod">
        <pc:chgData name="Flavio Aguilar" userId="d509ce8f-0a1a-4614-9783-84821a4c50de" providerId="ADAL" clId="{B2271A95-4179-41E6-ABC0-68750C132D48}" dt="2025-09-02T16:54:42.518" v="891" actId="20577"/>
        <pc:sldMkLst>
          <pc:docMk/>
          <pc:sldMk cId="3017548422" sldId="275"/>
        </pc:sldMkLst>
        <pc:spChg chg="mod">
          <ac:chgData name="Flavio Aguilar" userId="d509ce8f-0a1a-4614-9783-84821a4c50de" providerId="ADAL" clId="{B2271A95-4179-41E6-ABC0-68750C132D48}" dt="2025-09-02T16:54:15.409" v="882" actId="20577"/>
          <ac:spMkLst>
            <pc:docMk/>
            <pc:sldMk cId="3017548422" sldId="275"/>
            <ac:spMk id="2" creationId="{E60DBCBA-6E0F-B924-1CAB-A23F687192C5}"/>
          </ac:spMkLst>
        </pc:spChg>
        <pc:spChg chg="del">
          <ac:chgData name="Flavio Aguilar" userId="d509ce8f-0a1a-4614-9783-84821a4c50de" providerId="ADAL" clId="{B2271A95-4179-41E6-ABC0-68750C132D48}" dt="2025-09-02T16:53:25.111" v="861"/>
          <ac:spMkLst>
            <pc:docMk/>
            <pc:sldMk cId="3017548422" sldId="275"/>
            <ac:spMk id="5" creationId="{F1B68044-075E-2D1E-0848-8B4C0A0362FB}"/>
          </ac:spMkLst>
        </pc:spChg>
        <pc:spChg chg="del">
          <ac:chgData name="Flavio Aguilar" userId="d509ce8f-0a1a-4614-9783-84821a4c50de" providerId="ADAL" clId="{B2271A95-4179-41E6-ABC0-68750C132D48}" dt="2025-09-02T16:53:28.209" v="862" actId="26606"/>
          <ac:spMkLst>
            <pc:docMk/>
            <pc:sldMk cId="3017548422" sldId="275"/>
            <ac:spMk id="20" creationId="{55606B30-7CED-0F43-A7D4-6BD636C672AB}"/>
          </ac:spMkLst>
        </pc:spChg>
        <pc:spChg chg="del">
          <ac:chgData name="Flavio Aguilar" userId="d509ce8f-0a1a-4614-9783-84821a4c50de" providerId="ADAL" clId="{B2271A95-4179-41E6-ABC0-68750C132D48}" dt="2025-09-02T16:53:28.209" v="862" actId="26606"/>
          <ac:spMkLst>
            <pc:docMk/>
            <pc:sldMk cId="3017548422" sldId="275"/>
            <ac:spMk id="22" creationId="{F7A989F6-569B-100A-B2E3-E798B7C4D6F0}"/>
          </ac:spMkLst>
        </pc:spChg>
        <pc:spChg chg="del">
          <ac:chgData name="Flavio Aguilar" userId="d509ce8f-0a1a-4614-9783-84821a4c50de" providerId="ADAL" clId="{B2271A95-4179-41E6-ABC0-68750C132D48}" dt="2025-09-02T16:53:28.209" v="862" actId="26606"/>
          <ac:spMkLst>
            <pc:docMk/>
            <pc:sldMk cId="3017548422" sldId="275"/>
            <ac:spMk id="24" creationId="{EEE6EB19-9C8D-40CC-A45C-020F5F95C7AE}"/>
          </ac:spMkLst>
        </pc:spChg>
        <pc:spChg chg="del">
          <ac:chgData name="Flavio Aguilar" userId="d509ce8f-0a1a-4614-9783-84821a4c50de" providerId="ADAL" clId="{B2271A95-4179-41E6-ABC0-68750C132D48}" dt="2025-09-02T16:53:28.209" v="862" actId="26606"/>
          <ac:spMkLst>
            <pc:docMk/>
            <pc:sldMk cId="3017548422" sldId="275"/>
            <ac:spMk id="26" creationId="{A6848CCC-C63E-3716-6EB6-4FB011894DBF}"/>
          </ac:spMkLst>
        </pc:spChg>
        <pc:spChg chg="add">
          <ac:chgData name="Flavio Aguilar" userId="d509ce8f-0a1a-4614-9783-84821a4c50de" providerId="ADAL" clId="{B2271A95-4179-41E6-ABC0-68750C132D48}" dt="2025-09-02T16:53:28.209" v="862" actId="26606"/>
          <ac:spMkLst>
            <pc:docMk/>
            <pc:sldMk cId="3017548422" sldId="275"/>
            <ac:spMk id="31" creationId="{A8384FB5-9ADC-4DDC-881B-597D56F5B15D}"/>
          </ac:spMkLst>
        </pc:spChg>
        <pc:spChg chg="add">
          <ac:chgData name="Flavio Aguilar" userId="d509ce8f-0a1a-4614-9783-84821a4c50de" providerId="ADAL" clId="{B2271A95-4179-41E6-ABC0-68750C132D48}" dt="2025-09-02T16:53:28.209" v="862" actId="26606"/>
          <ac:spMkLst>
            <pc:docMk/>
            <pc:sldMk cId="3017548422" sldId="275"/>
            <ac:spMk id="33" creationId="{1199E1B1-A8C0-4FE8-A5A8-1CB41D69F857}"/>
          </ac:spMkLst>
        </pc:spChg>
        <pc:spChg chg="add">
          <ac:chgData name="Flavio Aguilar" userId="d509ce8f-0a1a-4614-9783-84821a4c50de" providerId="ADAL" clId="{B2271A95-4179-41E6-ABC0-68750C132D48}" dt="2025-09-02T16:53:28.209" v="862" actId="26606"/>
          <ac:spMkLst>
            <pc:docMk/>
            <pc:sldMk cId="3017548422" sldId="275"/>
            <ac:spMk id="35" creationId="{84A8DE83-DE75-4B41-9DB4-A7EC0B0DEC0B}"/>
          </ac:spMkLst>
        </pc:spChg>
        <pc:spChg chg="add">
          <ac:chgData name="Flavio Aguilar" userId="d509ce8f-0a1a-4614-9783-84821a4c50de" providerId="ADAL" clId="{B2271A95-4179-41E6-ABC0-68750C132D48}" dt="2025-09-02T16:53:28.209" v="862" actId="26606"/>
          <ac:spMkLst>
            <pc:docMk/>
            <pc:sldMk cId="3017548422" sldId="275"/>
            <ac:spMk id="37" creationId="{A7009A0A-BEF5-4EAC-AF15-E4F9F002E239}"/>
          </ac:spMkLst>
        </pc:spChg>
        <pc:graphicFrameChg chg="add mod modGraphic">
          <ac:chgData name="Flavio Aguilar" userId="d509ce8f-0a1a-4614-9783-84821a4c50de" providerId="ADAL" clId="{B2271A95-4179-41E6-ABC0-68750C132D48}" dt="2025-09-02T16:54:42.518" v="891" actId="20577"/>
          <ac:graphicFrameMkLst>
            <pc:docMk/>
            <pc:sldMk cId="3017548422" sldId="275"/>
            <ac:graphicFrameMk id="3" creationId="{A7D0D36C-48A1-5C46-F50F-7EED84D2C63A}"/>
          </ac:graphicFrameMkLst>
        </pc:graphicFrameChg>
      </pc:sldChg>
      <pc:sldChg chg="addSp delSp modSp add mod">
        <pc:chgData name="Flavio Aguilar" userId="d509ce8f-0a1a-4614-9783-84821a4c50de" providerId="ADAL" clId="{B2271A95-4179-41E6-ABC0-68750C132D48}" dt="2025-09-02T16:57:07.667" v="908" actId="108"/>
        <pc:sldMkLst>
          <pc:docMk/>
          <pc:sldMk cId="591590171" sldId="276"/>
        </pc:sldMkLst>
        <pc:spChg chg="mod">
          <ac:chgData name="Flavio Aguilar" userId="d509ce8f-0a1a-4614-9783-84821a4c50de" providerId="ADAL" clId="{B2271A95-4179-41E6-ABC0-68750C132D48}" dt="2025-09-02T16:48:00.551" v="848" actId="20577"/>
          <ac:spMkLst>
            <pc:docMk/>
            <pc:sldMk cId="591590171" sldId="276"/>
            <ac:spMk id="2" creationId="{FDB0A445-84A9-8540-E8E3-112CE1B17BBE}"/>
          </ac:spMkLst>
        </pc:spChg>
        <pc:spChg chg="del mod">
          <ac:chgData name="Flavio Aguilar" userId="d509ce8f-0a1a-4614-9783-84821a4c50de" providerId="ADAL" clId="{B2271A95-4179-41E6-ABC0-68750C132D48}" dt="2025-09-02T16:47:05.753" v="834"/>
          <ac:spMkLst>
            <pc:docMk/>
            <pc:sldMk cId="591590171" sldId="276"/>
            <ac:spMk id="5" creationId="{3F36B760-BF07-E171-FC71-50D2B25F5198}"/>
          </ac:spMkLst>
        </pc:spChg>
        <pc:graphicFrameChg chg="add mod modGraphic">
          <ac:chgData name="Flavio Aguilar" userId="d509ce8f-0a1a-4614-9783-84821a4c50de" providerId="ADAL" clId="{B2271A95-4179-41E6-ABC0-68750C132D48}" dt="2025-09-02T16:57:07.667" v="908" actId="108"/>
          <ac:graphicFrameMkLst>
            <pc:docMk/>
            <pc:sldMk cId="591590171" sldId="276"/>
            <ac:graphicFrameMk id="3" creationId="{DDC2D754-ED9D-9983-BE43-8C7B01D525E7}"/>
          </ac:graphicFrameMkLst>
        </pc:graphicFrameChg>
      </pc:sldChg>
      <pc:sldChg chg="addSp delSp modSp add del mod">
        <pc:chgData name="Flavio Aguilar" userId="d509ce8f-0a1a-4614-9783-84821a4c50de" providerId="ADAL" clId="{B2271A95-4179-41E6-ABC0-68750C132D48}" dt="2025-09-02T16:47:09.411" v="835" actId="2696"/>
        <pc:sldMkLst>
          <pc:docMk/>
          <pc:sldMk cId="357745330" sldId="277"/>
        </pc:sldMkLst>
        <pc:spChg chg="mod">
          <ac:chgData name="Flavio Aguilar" userId="d509ce8f-0a1a-4614-9783-84821a4c50de" providerId="ADAL" clId="{B2271A95-4179-41E6-ABC0-68750C132D48}" dt="2025-09-02T16:46:54.101" v="830" actId="26606"/>
          <ac:spMkLst>
            <pc:docMk/>
            <pc:sldMk cId="357745330" sldId="277"/>
            <ac:spMk id="2" creationId="{9707B6E6-480D-C822-2B2D-10BF6B7812E2}"/>
          </ac:spMkLst>
        </pc:spChg>
        <pc:spChg chg="del">
          <ac:chgData name="Flavio Aguilar" userId="d509ce8f-0a1a-4614-9783-84821a4c50de" providerId="ADAL" clId="{B2271A95-4179-41E6-ABC0-68750C132D48}" dt="2025-09-02T16:46:49.489" v="829"/>
          <ac:spMkLst>
            <pc:docMk/>
            <pc:sldMk cId="357745330" sldId="277"/>
            <ac:spMk id="5" creationId="{13B09D62-49ED-6494-E347-1B557B8DE8DF}"/>
          </ac:spMkLst>
        </pc:spChg>
        <pc:spChg chg="del">
          <ac:chgData name="Flavio Aguilar" userId="d509ce8f-0a1a-4614-9783-84821a4c50de" providerId="ADAL" clId="{B2271A95-4179-41E6-ABC0-68750C132D48}" dt="2025-09-02T16:46:54.101" v="830" actId="26606"/>
          <ac:spMkLst>
            <pc:docMk/>
            <pc:sldMk cId="357745330" sldId="277"/>
            <ac:spMk id="20" creationId="{FAC877EC-088F-5028-27BF-8B438B26F45C}"/>
          </ac:spMkLst>
        </pc:spChg>
        <pc:spChg chg="del">
          <ac:chgData name="Flavio Aguilar" userId="d509ce8f-0a1a-4614-9783-84821a4c50de" providerId="ADAL" clId="{B2271A95-4179-41E6-ABC0-68750C132D48}" dt="2025-09-02T16:46:54.101" v="830" actId="26606"/>
          <ac:spMkLst>
            <pc:docMk/>
            <pc:sldMk cId="357745330" sldId="277"/>
            <ac:spMk id="22" creationId="{A0E65D38-53F9-55EF-DD3C-1E9755482B8D}"/>
          </ac:spMkLst>
        </pc:spChg>
        <pc:spChg chg="del">
          <ac:chgData name="Flavio Aguilar" userId="d509ce8f-0a1a-4614-9783-84821a4c50de" providerId="ADAL" clId="{B2271A95-4179-41E6-ABC0-68750C132D48}" dt="2025-09-02T16:46:54.101" v="830" actId="26606"/>
          <ac:spMkLst>
            <pc:docMk/>
            <pc:sldMk cId="357745330" sldId="277"/>
            <ac:spMk id="24" creationId="{8D6EDEB2-7C87-655D-08A1-4DBDE49EFF9D}"/>
          </ac:spMkLst>
        </pc:spChg>
        <pc:spChg chg="del">
          <ac:chgData name="Flavio Aguilar" userId="d509ce8f-0a1a-4614-9783-84821a4c50de" providerId="ADAL" clId="{B2271A95-4179-41E6-ABC0-68750C132D48}" dt="2025-09-02T16:46:54.101" v="830" actId="26606"/>
          <ac:spMkLst>
            <pc:docMk/>
            <pc:sldMk cId="357745330" sldId="277"/>
            <ac:spMk id="26" creationId="{22A2F2A2-1445-72F2-8F66-5FD176A11BE7}"/>
          </ac:spMkLst>
        </pc:spChg>
        <pc:graphicFrameChg chg="add mod">
          <ac:chgData name="Flavio Aguilar" userId="d509ce8f-0a1a-4614-9783-84821a4c50de" providerId="ADAL" clId="{B2271A95-4179-41E6-ABC0-68750C132D48}" dt="2025-09-02T16:46:54.101" v="830" actId="26606"/>
          <ac:graphicFrameMkLst>
            <pc:docMk/>
            <pc:sldMk cId="357745330" sldId="277"/>
            <ac:graphicFrameMk id="3" creationId="{31D22D79-0A10-93F6-7612-D407F7E29141}"/>
          </ac:graphicFrameMkLst>
        </pc:graphicFrameChg>
        <pc:cxnChg chg="add">
          <ac:chgData name="Flavio Aguilar" userId="d509ce8f-0a1a-4614-9783-84821a4c50de" providerId="ADAL" clId="{B2271A95-4179-41E6-ABC0-68750C132D48}" dt="2025-09-02T16:46:54.101" v="830" actId="26606"/>
          <ac:cxnSpMkLst>
            <pc:docMk/>
            <pc:sldMk cId="357745330" sldId="277"/>
            <ac:cxnSpMk id="31" creationId="{D2C4353C-C927-1758-0BEF-21E9E0D81614}"/>
          </ac:cxnSpMkLst>
        </pc:cxnChg>
      </pc:sldChg>
      <pc:sldChg chg="addSp delSp modSp add mod">
        <pc:chgData name="Flavio Aguilar" userId="d509ce8f-0a1a-4614-9783-84821a4c50de" providerId="ADAL" clId="{B2271A95-4179-41E6-ABC0-68750C132D48}" dt="2025-09-02T16:46:30.549" v="828" actId="20577"/>
        <pc:sldMkLst>
          <pc:docMk/>
          <pc:sldMk cId="3160345327" sldId="278"/>
        </pc:sldMkLst>
        <pc:spChg chg="mod">
          <ac:chgData name="Flavio Aguilar" userId="d509ce8f-0a1a-4614-9783-84821a4c50de" providerId="ADAL" clId="{B2271A95-4179-41E6-ABC0-68750C132D48}" dt="2025-09-02T16:46:30.549" v="828" actId="20577"/>
          <ac:spMkLst>
            <pc:docMk/>
            <pc:sldMk cId="3160345327" sldId="278"/>
            <ac:spMk id="2" creationId="{757B28F6-63C4-7794-CCCB-500A52F39D50}"/>
          </ac:spMkLst>
        </pc:spChg>
        <pc:spChg chg="del">
          <ac:chgData name="Flavio Aguilar" userId="d509ce8f-0a1a-4614-9783-84821a4c50de" providerId="ADAL" clId="{B2271A95-4179-41E6-ABC0-68750C132D48}" dt="2025-09-02T16:45:36.761" v="806"/>
          <ac:spMkLst>
            <pc:docMk/>
            <pc:sldMk cId="3160345327" sldId="278"/>
            <ac:spMk id="5" creationId="{709231C7-6CA6-C9C9-0024-80305214E439}"/>
          </ac:spMkLst>
        </pc:spChg>
        <pc:graphicFrameChg chg="add mod modGraphic">
          <ac:chgData name="Flavio Aguilar" userId="d509ce8f-0a1a-4614-9783-84821a4c50de" providerId="ADAL" clId="{B2271A95-4179-41E6-ABC0-68750C132D48}" dt="2025-09-02T16:45:53.890" v="809" actId="14100"/>
          <ac:graphicFrameMkLst>
            <pc:docMk/>
            <pc:sldMk cId="3160345327" sldId="278"/>
            <ac:graphicFrameMk id="3" creationId="{90CBEC1A-43E0-EEEA-A5B9-AFD9DBCF8338}"/>
          </ac:graphicFrameMkLst>
        </pc:graphicFrameChg>
      </pc:sldChg>
      <pc:sldChg chg="addSp delSp modSp add mod">
        <pc:chgData name="Flavio Aguilar" userId="d509ce8f-0a1a-4614-9783-84821a4c50de" providerId="ADAL" clId="{B2271A95-4179-41E6-ABC0-68750C132D48}" dt="2025-09-02T16:51:59.295" v="855" actId="20577"/>
        <pc:sldMkLst>
          <pc:docMk/>
          <pc:sldMk cId="4016986919" sldId="279"/>
        </pc:sldMkLst>
        <pc:spChg chg="mod">
          <ac:chgData name="Flavio Aguilar" userId="d509ce8f-0a1a-4614-9783-84821a4c50de" providerId="ADAL" clId="{B2271A95-4179-41E6-ABC0-68750C132D48}" dt="2025-09-02T16:51:59.295" v="855" actId="20577"/>
          <ac:spMkLst>
            <pc:docMk/>
            <pc:sldMk cId="4016986919" sldId="279"/>
            <ac:spMk id="2" creationId="{DB6C61F8-A724-FB04-F344-E61B1112B282}"/>
          </ac:spMkLst>
        </pc:spChg>
        <pc:spChg chg="add del mod">
          <ac:chgData name="Flavio Aguilar" userId="d509ce8f-0a1a-4614-9783-84821a4c50de" providerId="ADAL" clId="{B2271A95-4179-41E6-ABC0-68750C132D48}" dt="2025-09-02T16:51:48.424" v="852" actId="478"/>
          <ac:spMkLst>
            <pc:docMk/>
            <pc:sldMk cId="4016986919" sldId="279"/>
            <ac:spMk id="4" creationId="{9DF3A030-A995-4BBC-86D2-D1E2E6EABBD3}"/>
          </ac:spMkLst>
        </pc:spChg>
        <pc:graphicFrameChg chg="add mod">
          <ac:chgData name="Flavio Aguilar" userId="d509ce8f-0a1a-4614-9783-84821a4c50de" providerId="ADAL" clId="{B2271A95-4179-41E6-ABC0-68750C132D48}" dt="2025-09-02T16:51:44.691" v="851"/>
          <ac:graphicFrameMkLst>
            <pc:docMk/>
            <pc:sldMk cId="4016986919" sldId="279"/>
            <ac:graphicFrameMk id="5" creationId="{116344DD-F7CE-05E4-D1ED-80152380E742}"/>
          </ac:graphicFrameMkLst>
        </pc:graphicFrameChg>
        <pc:graphicFrameChg chg="del">
          <ac:chgData name="Flavio Aguilar" userId="d509ce8f-0a1a-4614-9783-84821a4c50de" providerId="ADAL" clId="{B2271A95-4179-41E6-ABC0-68750C132D48}" dt="2025-09-02T16:51:43.535" v="850" actId="478"/>
          <ac:graphicFrameMkLst>
            <pc:docMk/>
            <pc:sldMk cId="4016986919" sldId="279"/>
            <ac:graphicFrameMk id="7" creationId="{1FC1A4E1-5143-FCE5-4F17-69392EA4A179}"/>
          </ac:graphicFrameMkLst>
        </pc:graphicFrameChg>
      </pc:sldChg>
      <pc:sldChg chg="addSp delSp modSp add mod">
        <pc:chgData name="Flavio Aguilar" userId="d509ce8f-0a1a-4614-9783-84821a4c50de" providerId="ADAL" clId="{B2271A95-4179-41E6-ABC0-68750C132D48}" dt="2025-09-02T17:03:36.276" v="965"/>
        <pc:sldMkLst>
          <pc:docMk/>
          <pc:sldMk cId="244795928" sldId="280"/>
        </pc:sldMkLst>
        <pc:spChg chg="mod">
          <ac:chgData name="Flavio Aguilar" userId="d509ce8f-0a1a-4614-9783-84821a4c50de" providerId="ADAL" clId="{B2271A95-4179-41E6-ABC0-68750C132D48}" dt="2025-09-02T17:02:25.010" v="954" actId="20577"/>
          <ac:spMkLst>
            <pc:docMk/>
            <pc:sldMk cId="244795928" sldId="280"/>
            <ac:spMk id="2" creationId="{BFBD57BA-7C0E-B2EA-638C-90D7C69B3580}"/>
          </ac:spMkLst>
        </pc:spChg>
        <pc:spChg chg="del mod">
          <ac:chgData name="Flavio Aguilar" userId="d509ce8f-0a1a-4614-9783-84821a4c50de" providerId="ADAL" clId="{B2271A95-4179-41E6-ABC0-68750C132D48}" dt="2025-09-02T16:58:02.045" v="916" actId="478"/>
          <ac:spMkLst>
            <pc:docMk/>
            <pc:sldMk cId="244795928" sldId="280"/>
            <ac:spMk id="5" creationId="{C7821EB1-5CBF-AF14-111D-C2B29F1DFE59}"/>
          </ac:spMkLst>
        </pc:spChg>
        <pc:graphicFrameChg chg="add del mod">
          <ac:chgData name="Flavio Aguilar" userId="d509ce8f-0a1a-4614-9783-84821a4c50de" providerId="ADAL" clId="{B2271A95-4179-41E6-ABC0-68750C132D48}" dt="2025-09-02T16:58:31.097" v="921" actId="478"/>
          <ac:graphicFrameMkLst>
            <pc:docMk/>
            <pc:sldMk cId="244795928" sldId="280"/>
            <ac:graphicFrameMk id="3" creationId="{B4B1BE97-7D66-9115-A5D7-9FA168B75F78}"/>
          </ac:graphicFrameMkLst>
        </pc:graphicFrameChg>
        <pc:graphicFrameChg chg="add del mod">
          <ac:chgData name="Flavio Aguilar" userId="d509ce8f-0a1a-4614-9783-84821a4c50de" providerId="ADAL" clId="{B2271A95-4179-41E6-ABC0-68750C132D48}" dt="2025-09-02T16:58:57.888" v="923" actId="478"/>
          <ac:graphicFrameMkLst>
            <pc:docMk/>
            <pc:sldMk cId="244795928" sldId="280"/>
            <ac:graphicFrameMk id="4" creationId="{83A833F9-1837-902D-442D-D3E2A2C76B1D}"/>
          </ac:graphicFrameMkLst>
        </pc:graphicFrameChg>
        <pc:graphicFrameChg chg="add mod modGraphic">
          <ac:chgData name="Flavio Aguilar" userId="d509ce8f-0a1a-4614-9783-84821a4c50de" providerId="ADAL" clId="{B2271A95-4179-41E6-ABC0-68750C132D48}" dt="2025-09-02T17:03:36.276" v="965"/>
          <ac:graphicFrameMkLst>
            <pc:docMk/>
            <pc:sldMk cId="244795928" sldId="280"/>
            <ac:graphicFrameMk id="6" creationId="{FD4DF75B-2A1E-B8CC-075B-0336E171C332}"/>
          </ac:graphicFrameMkLst>
        </pc:graphicFrameChg>
      </pc:sldChg>
      <pc:sldChg chg="addSp delSp modSp add del mod">
        <pc:chgData name="Flavio Aguilar" userId="d509ce8f-0a1a-4614-9783-84821a4c50de" providerId="ADAL" clId="{B2271A95-4179-41E6-ABC0-68750C132D48}" dt="2025-09-02T17:03:17.069" v="961" actId="2696"/>
        <pc:sldMkLst>
          <pc:docMk/>
          <pc:sldMk cId="2898202380" sldId="281"/>
        </pc:sldMkLst>
        <pc:spChg chg="add del mod">
          <ac:chgData name="Flavio Aguilar" userId="d509ce8f-0a1a-4614-9783-84821a4c50de" providerId="ADAL" clId="{B2271A95-4179-41E6-ABC0-68750C132D48}" dt="2025-09-02T17:03:05.188" v="960" actId="478"/>
          <ac:spMkLst>
            <pc:docMk/>
            <pc:sldMk cId="2898202380" sldId="281"/>
            <ac:spMk id="4" creationId="{D755656E-0FEC-7676-5E48-FFD1E3C7BF56}"/>
          </ac:spMkLst>
        </pc:spChg>
        <pc:graphicFrameChg chg="del">
          <ac:chgData name="Flavio Aguilar" userId="d509ce8f-0a1a-4614-9783-84821a4c50de" providerId="ADAL" clId="{B2271A95-4179-41E6-ABC0-68750C132D48}" dt="2025-09-02T17:03:01.516" v="959" actId="478"/>
          <ac:graphicFrameMkLst>
            <pc:docMk/>
            <pc:sldMk cId="2898202380" sldId="281"/>
            <ac:graphicFrameMk id="6" creationId="{727E23FF-6737-BB38-3AD8-40069C4AED94}"/>
          </ac:graphicFrameMkLst>
        </pc:graphicFrameChg>
      </pc:sldChg>
      <pc:sldChg chg="addSp delSp modSp add del mod">
        <pc:chgData name="Flavio Aguilar" userId="d509ce8f-0a1a-4614-9783-84821a4c50de" providerId="ADAL" clId="{B2271A95-4179-41E6-ABC0-68750C132D48}" dt="2025-09-02T17:02:36.763" v="956" actId="2696"/>
        <pc:sldMkLst>
          <pc:docMk/>
          <pc:sldMk cId="3821252853" sldId="281"/>
        </pc:sldMkLst>
        <pc:spChg chg="mod">
          <ac:chgData name="Flavio Aguilar" userId="d509ce8f-0a1a-4614-9783-84821a4c50de" providerId="ADAL" clId="{B2271A95-4179-41E6-ABC0-68750C132D48}" dt="2025-09-02T16:57:48.321" v="912" actId="26606"/>
          <ac:spMkLst>
            <pc:docMk/>
            <pc:sldMk cId="3821252853" sldId="281"/>
            <ac:spMk id="2" creationId="{D59A1B73-6243-C0E7-F62E-EEB4EC539871}"/>
          </ac:spMkLst>
        </pc:spChg>
        <pc:spChg chg="del">
          <ac:chgData name="Flavio Aguilar" userId="d509ce8f-0a1a-4614-9783-84821a4c50de" providerId="ADAL" clId="{B2271A95-4179-41E6-ABC0-68750C132D48}" dt="2025-09-02T16:56:19.786" v="899" actId="478"/>
          <ac:spMkLst>
            <pc:docMk/>
            <pc:sldMk cId="3821252853" sldId="281"/>
            <ac:spMk id="5" creationId="{2E0649D0-67C3-A5DD-401C-6835928F7396}"/>
          </ac:spMkLst>
        </pc:spChg>
        <pc:spChg chg="add del mod">
          <ac:chgData name="Flavio Aguilar" userId="d509ce8f-0a1a-4614-9783-84821a4c50de" providerId="ADAL" clId="{B2271A95-4179-41E6-ABC0-68750C132D48}" dt="2025-09-02T16:57:33.284" v="910"/>
          <ac:spMkLst>
            <pc:docMk/>
            <pc:sldMk cId="3821252853" sldId="281"/>
            <ac:spMk id="6" creationId="{02FF07B7-6AD8-1B2A-CEE7-0431A5A4DEFE}"/>
          </ac:spMkLst>
        </pc:spChg>
        <pc:spChg chg="add del">
          <ac:chgData name="Flavio Aguilar" userId="d509ce8f-0a1a-4614-9783-84821a4c50de" providerId="ADAL" clId="{B2271A95-4179-41E6-ABC0-68750C132D48}" dt="2025-09-02T16:57:48.321" v="912" actId="26606"/>
          <ac:spMkLst>
            <pc:docMk/>
            <pc:sldMk cId="3821252853" sldId="281"/>
            <ac:spMk id="20" creationId="{D07FFB30-DDD8-84D7-4746-45E84206F927}"/>
          </ac:spMkLst>
        </pc:spChg>
        <pc:spChg chg="add del">
          <ac:chgData name="Flavio Aguilar" userId="d509ce8f-0a1a-4614-9783-84821a4c50de" providerId="ADAL" clId="{B2271A95-4179-41E6-ABC0-68750C132D48}" dt="2025-09-02T16:57:48.321" v="912" actId="26606"/>
          <ac:spMkLst>
            <pc:docMk/>
            <pc:sldMk cId="3821252853" sldId="281"/>
            <ac:spMk id="22" creationId="{16CF8019-2CA8-319F-75B8-F2B6A8218B0C}"/>
          </ac:spMkLst>
        </pc:spChg>
        <pc:spChg chg="add del">
          <ac:chgData name="Flavio Aguilar" userId="d509ce8f-0a1a-4614-9783-84821a4c50de" providerId="ADAL" clId="{B2271A95-4179-41E6-ABC0-68750C132D48}" dt="2025-09-02T16:57:48.321" v="912" actId="26606"/>
          <ac:spMkLst>
            <pc:docMk/>
            <pc:sldMk cId="3821252853" sldId="281"/>
            <ac:spMk id="24" creationId="{EA79E4D1-94B5-0C29-1C2F-96E52A22A116}"/>
          </ac:spMkLst>
        </pc:spChg>
        <pc:spChg chg="add del">
          <ac:chgData name="Flavio Aguilar" userId="d509ce8f-0a1a-4614-9783-84821a4c50de" providerId="ADAL" clId="{B2271A95-4179-41E6-ABC0-68750C132D48}" dt="2025-09-02T16:57:48.321" v="912" actId="26606"/>
          <ac:spMkLst>
            <pc:docMk/>
            <pc:sldMk cId="3821252853" sldId="281"/>
            <ac:spMk id="26" creationId="{4B7EC4C4-9CBF-BD30-6661-1D59F5491B6F}"/>
          </ac:spMkLst>
        </pc:spChg>
        <pc:spChg chg="add del">
          <ac:chgData name="Flavio Aguilar" userId="d509ce8f-0a1a-4614-9783-84821a4c50de" providerId="ADAL" clId="{B2271A95-4179-41E6-ABC0-68750C132D48}" dt="2025-09-02T16:57:48.321" v="912" actId="26606"/>
          <ac:spMkLst>
            <pc:docMk/>
            <pc:sldMk cId="3821252853" sldId="281"/>
            <ac:spMk id="31" creationId="{E87F6C97-D6CE-253A-7C0D-3F0752C8D53F}"/>
          </ac:spMkLst>
        </pc:spChg>
        <pc:graphicFrameChg chg="add del mod modGraphic">
          <ac:chgData name="Flavio Aguilar" userId="d509ce8f-0a1a-4614-9783-84821a4c50de" providerId="ADAL" clId="{B2271A95-4179-41E6-ABC0-68750C132D48}" dt="2025-09-02T16:57:25.543" v="909" actId="478"/>
          <ac:graphicFrameMkLst>
            <pc:docMk/>
            <pc:sldMk cId="3821252853" sldId="281"/>
            <ac:graphicFrameMk id="3" creationId="{09FE7430-959A-3809-6C3E-856C64113B01}"/>
          </ac:graphicFrameMkLst>
        </pc:graphicFrameChg>
        <pc:graphicFrameChg chg="add mod">
          <ac:chgData name="Flavio Aguilar" userId="d509ce8f-0a1a-4614-9783-84821a4c50de" providerId="ADAL" clId="{B2271A95-4179-41E6-ABC0-68750C132D48}" dt="2025-09-02T16:57:48.321" v="912" actId="26606"/>
          <ac:graphicFrameMkLst>
            <pc:docMk/>
            <pc:sldMk cId="3821252853" sldId="281"/>
            <ac:graphicFrameMk id="7" creationId="{78FED740-0C03-BE35-0813-7AEB8D00A8C2}"/>
          </ac:graphicFrameMkLst>
        </pc:graphicFrameChg>
      </pc:sldChg>
      <pc:sldChg chg="addSp delSp modSp add del mod">
        <pc:chgData name="Flavio Aguilar" userId="d509ce8f-0a1a-4614-9783-84821a4c50de" providerId="ADAL" clId="{B2271A95-4179-41E6-ABC0-68750C132D48}" dt="2025-09-02T17:02:33.909" v="955" actId="2696"/>
        <pc:sldMkLst>
          <pc:docMk/>
          <pc:sldMk cId="675413481" sldId="282"/>
        </pc:sldMkLst>
        <pc:spChg chg="mod">
          <ac:chgData name="Flavio Aguilar" userId="d509ce8f-0a1a-4614-9783-84821a4c50de" providerId="ADAL" clId="{B2271A95-4179-41E6-ABC0-68750C132D48}" dt="2025-09-02T16:55:59.034" v="897" actId="26606"/>
          <ac:spMkLst>
            <pc:docMk/>
            <pc:sldMk cId="675413481" sldId="282"/>
            <ac:spMk id="2" creationId="{DDCC35E3-2C55-0997-962B-ACDA7D439A7E}"/>
          </ac:spMkLst>
        </pc:spChg>
        <pc:spChg chg="del">
          <ac:chgData name="Flavio Aguilar" userId="d509ce8f-0a1a-4614-9783-84821a4c50de" providerId="ADAL" clId="{B2271A95-4179-41E6-ABC0-68750C132D48}" dt="2025-09-02T16:55:11.532" v="892"/>
          <ac:spMkLst>
            <pc:docMk/>
            <pc:sldMk cId="675413481" sldId="282"/>
            <ac:spMk id="5" creationId="{DB89C2F1-D8A9-2B9E-F613-56923BFD0ACC}"/>
          </ac:spMkLst>
        </pc:spChg>
        <pc:spChg chg="add del">
          <ac:chgData name="Flavio Aguilar" userId="d509ce8f-0a1a-4614-9783-84821a4c50de" providerId="ADAL" clId="{B2271A95-4179-41E6-ABC0-68750C132D48}" dt="2025-09-02T16:55:59.034" v="897" actId="26606"/>
          <ac:spMkLst>
            <pc:docMk/>
            <pc:sldMk cId="675413481" sldId="282"/>
            <ac:spMk id="20" creationId="{FD8DAEF1-B33E-C559-EE9F-86705A58F807}"/>
          </ac:spMkLst>
        </pc:spChg>
        <pc:spChg chg="add del">
          <ac:chgData name="Flavio Aguilar" userId="d509ce8f-0a1a-4614-9783-84821a4c50de" providerId="ADAL" clId="{B2271A95-4179-41E6-ABC0-68750C132D48}" dt="2025-09-02T16:55:59.034" v="897" actId="26606"/>
          <ac:spMkLst>
            <pc:docMk/>
            <pc:sldMk cId="675413481" sldId="282"/>
            <ac:spMk id="22" creationId="{DBA23614-A1C8-AB42-6081-09B168349CB4}"/>
          </ac:spMkLst>
        </pc:spChg>
        <pc:spChg chg="add del">
          <ac:chgData name="Flavio Aguilar" userId="d509ce8f-0a1a-4614-9783-84821a4c50de" providerId="ADAL" clId="{B2271A95-4179-41E6-ABC0-68750C132D48}" dt="2025-09-02T16:55:59.034" v="897" actId="26606"/>
          <ac:spMkLst>
            <pc:docMk/>
            <pc:sldMk cId="675413481" sldId="282"/>
            <ac:spMk id="24" creationId="{9B0CD5D3-BC37-BED3-E2B4-02A75BFDBA7F}"/>
          </ac:spMkLst>
        </pc:spChg>
        <pc:spChg chg="add del">
          <ac:chgData name="Flavio Aguilar" userId="d509ce8f-0a1a-4614-9783-84821a4c50de" providerId="ADAL" clId="{B2271A95-4179-41E6-ABC0-68750C132D48}" dt="2025-09-02T16:55:59.034" v="897" actId="26606"/>
          <ac:spMkLst>
            <pc:docMk/>
            <pc:sldMk cId="675413481" sldId="282"/>
            <ac:spMk id="26" creationId="{1825ADAD-2A03-38D4-DD1C-BD3CB7D142B2}"/>
          </ac:spMkLst>
        </pc:spChg>
        <pc:spChg chg="add del">
          <ac:chgData name="Flavio Aguilar" userId="d509ce8f-0a1a-4614-9783-84821a4c50de" providerId="ADAL" clId="{B2271A95-4179-41E6-ABC0-68750C132D48}" dt="2025-09-02T16:55:45.540" v="894" actId="26606"/>
          <ac:spMkLst>
            <pc:docMk/>
            <pc:sldMk cId="675413481" sldId="282"/>
            <ac:spMk id="31" creationId="{924D84CD-5280-4B52-B96E-8EDAA2B20C51}"/>
          </ac:spMkLst>
        </pc:spChg>
        <pc:spChg chg="add del">
          <ac:chgData name="Flavio Aguilar" userId="d509ce8f-0a1a-4614-9783-84821a4c50de" providerId="ADAL" clId="{B2271A95-4179-41E6-ABC0-68750C132D48}" dt="2025-09-02T16:55:45.540" v="894" actId="26606"/>
          <ac:spMkLst>
            <pc:docMk/>
            <pc:sldMk cId="675413481" sldId="282"/>
            <ac:spMk id="33" creationId="{6BC8DD5A-2177-6753-E2F9-C07A00190B7A}"/>
          </ac:spMkLst>
        </pc:spChg>
        <pc:spChg chg="add del">
          <ac:chgData name="Flavio Aguilar" userId="d509ce8f-0a1a-4614-9783-84821a4c50de" providerId="ADAL" clId="{B2271A95-4179-41E6-ABC0-68750C132D48}" dt="2025-09-02T16:55:59.034" v="896" actId="26606"/>
          <ac:spMkLst>
            <pc:docMk/>
            <pc:sldMk cId="675413481" sldId="282"/>
            <ac:spMk id="35" creationId="{6DB60271-CC36-038E-7174-CCC14F968385}"/>
          </ac:spMkLst>
        </pc:spChg>
        <pc:spChg chg="add">
          <ac:chgData name="Flavio Aguilar" userId="d509ce8f-0a1a-4614-9783-84821a4c50de" providerId="ADAL" clId="{B2271A95-4179-41E6-ABC0-68750C132D48}" dt="2025-09-02T16:55:59.034" v="897" actId="26606"/>
          <ac:spMkLst>
            <pc:docMk/>
            <pc:sldMk cId="675413481" sldId="282"/>
            <ac:spMk id="37" creationId="{5E395AE0-8789-FAD6-A987-32E65C185100}"/>
          </ac:spMkLst>
        </pc:spChg>
        <pc:graphicFrameChg chg="add mod modGraphic">
          <ac:chgData name="Flavio Aguilar" userId="d509ce8f-0a1a-4614-9783-84821a4c50de" providerId="ADAL" clId="{B2271A95-4179-41E6-ABC0-68750C132D48}" dt="2025-09-02T16:56:06.916" v="898" actId="14734"/>
          <ac:graphicFrameMkLst>
            <pc:docMk/>
            <pc:sldMk cId="675413481" sldId="282"/>
            <ac:graphicFrameMk id="3" creationId="{09A2ED18-2DCC-33C1-8D03-9BFC940075A9}"/>
          </ac:graphicFrameMkLst>
        </pc:graphicFrameChg>
        <pc:cxnChg chg="add">
          <ac:chgData name="Flavio Aguilar" userId="d509ce8f-0a1a-4614-9783-84821a4c50de" providerId="ADAL" clId="{B2271A95-4179-41E6-ABC0-68750C132D48}" dt="2025-09-02T16:55:59.034" v="897" actId="26606"/>
          <ac:cxnSpMkLst>
            <pc:docMk/>
            <pc:sldMk cId="675413481" sldId="282"/>
            <ac:cxnSpMk id="38" creationId="{7667AA61-5C27-F30F-D229-06CBE5709F33}"/>
          </ac:cxnSpMkLst>
        </pc:cxnChg>
      </pc:sldChg>
      <pc:sldChg chg="modSp add mod">
        <pc:chgData name="Flavio Aguilar" userId="d509ce8f-0a1a-4614-9783-84821a4c50de" providerId="ADAL" clId="{B2271A95-4179-41E6-ABC0-68750C132D48}" dt="2025-09-02T17:04:15.641" v="971" actId="20577"/>
        <pc:sldMkLst>
          <pc:docMk/>
          <pc:sldMk cId="3772110582" sldId="282"/>
        </pc:sldMkLst>
        <pc:spChg chg="mod">
          <ac:chgData name="Flavio Aguilar" userId="d509ce8f-0a1a-4614-9783-84821a4c50de" providerId="ADAL" clId="{B2271A95-4179-41E6-ABC0-68750C132D48}" dt="2025-09-02T17:04:15.641" v="971" actId="20577"/>
          <ac:spMkLst>
            <pc:docMk/>
            <pc:sldMk cId="3772110582" sldId="282"/>
            <ac:spMk id="2" creationId="{EE0379EB-A9C3-C45E-3A45-D5CC398B97A0}"/>
          </ac:spMkLst>
        </pc:spChg>
        <pc:graphicFrameChg chg="mod modGraphic">
          <ac:chgData name="Flavio Aguilar" userId="d509ce8f-0a1a-4614-9783-84821a4c50de" providerId="ADAL" clId="{B2271A95-4179-41E6-ABC0-68750C132D48}" dt="2025-09-02T17:03:59.802" v="968" actId="2165"/>
          <ac:graphicFrameMkLst>
            <pc:docMk/>
            <pc:sldMk cId="3772110582" sldId="282"/>
            <ac:graphicFrameMk id="6" creationId="{0B394D71-59BF-DC82-12A6-3AA4F0EDCF45}"/>
          </ac:graphicFrameMkLst>
        </pc:graphicFrameChg>
      </pc:sldChg>
      <pc:sldChg chg="add del">
        <pc:chgData name="Flavio Aguilar" userId="d509ce8f-0a1a-4614-9783-84821a4c50de" providerId="ADAL" clId="{B2271A95-4179-41E6-ABC0-68750C132D48}" dt="2025-09-02T17:04:53.204" v="972" actId="2696"/>
        <pc:sldMkLst>
          <pc:docMk/>
          <pc:sldMk cId="3778667073" sldId="283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4" Type="http://schemas.microsoft.com/office/2011/relationships/chartColorStyle" Target="colors1.xml"/><Relationship Id="rId1" Type="http://schemas.openxmlformats.org/officeDocument/2006/relationships/oleObject" Target="Book2" TargetMode="External"/><Relationship Id="rId2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Relationship Id="rId2" Type="http://schemas.microsoft.com/office/2011/relationships/chartStyle" Target="style2.xml"/><Relationship Id="rId3" Type="http://schemas.microsoft.com/office/2011/relationships/chartColorStyle" Target="colors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https://cityofdelrio-my.sharepoint.com/personal/faguilar_cityofdelrio_com/Documents/Documents/Town%20hall%20items.xlsx" TargetMode="External"/><Relationship Id="rId2" Type="http://schemas.microsoft.com/office/2011/relationships/chartStyle" Target="style3.xml"/><Relationship Id="rId3" Type="http://schemas.microsoft.com/office/2011/relationships/chartColorStyle" Target="colors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cityofdelrio-my.sharepoint.com/personal/faguilar_cityofdelrio_com/Documents/Documents/Town%20hall%20items.xlsx" TargetMode="External"/><Relationship Id="rId2" Type="http://schemas.microsoft.com/office/2011/relationships/chartStyle" Target="style4.xml"/><Relationship Id="rId3" Type="http://schemas.microsoft.com/office/2011/relationships/chartColorStyle" Target="colors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scatterChart>
        <c:scatterStyle val="line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-2142403384"/>
        <c:axId val="-2142401576"/>
      </c:scatterChart>
      <c:valAx>
        <c:axId val="-21424033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0"/>
        <c:majorTickMark val="none"/>
        <c:minorTickMark val="none"/>
        <c:tickLblPos val="nextTo"/>
        <c:spPr>
          <a:noFill/>
          <a:ln>
            <a:solidFill>
              <a:schemeClr val="tx1">
                <a:lumMod val="25000"/>
                <a:lumOff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2401576"/>
        <c:crosses val="autoZero"/>
        <c:crossBetween val="midCat"/>
      </c:valAx>
      <c:valAx>
        <c:axId val="-2142401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25000"/>
                <a:lumOff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240338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FUND BALANCE</c:v>
                </c:pt>
              </c:strCache>
            </c:strRef>
          </c:tx>
          <c:spPr>
            <a:ln w="3810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lt1"/>
              </a:solidFill>
              <a:ln w="38100">
                <a:solidFill>
                  <a:schemeClr val="dk1">
                    <a:tint val="88500"/>
                    <a:alpha val="60000"/>
                  </a:schemeClr>
                </a:solidFill>
              </a:ln>
              <a:effectLst/>
            </c:spPr>
          </c:marker>
          <c:xVal>
            <c:numRef>
              <c:f>Sheet1!$A$2:$A$12</c:f>
              <c:numCache>
                <c:formatCode>m/d/yyyy</c:formatCode>
                <c:ptCount val="11"/>
                <c:pt idx="0">
                  <c:v>42643.0</c:v>
                </c:pt>
                <c:pt idx="1">
                  <c:v>43008.0</c:v>
                </c:pt>
                <c:pt idx="2">
                  <c:v>43373.0</c:v>
                </c:pt>
                <c:pt idx="3">
                  <c:v>43738.0</c:v>
                </c:pt>
                <c:pt idx="4">
                  <c:v>44104.0</c:v>
                </c:pt>
                <c:pt idx="5">
                  <c:v>44469.0</c:v>
                </c:pt>
                <c:pt idx="6">
                  <c:v>44834.0</c:v>
                </c:pt>
                <c:pt idx="7">
                  <c:v>45199.0</c:v>
                </c:pt>
                <c:pt idx="8">
                  <c:v>45565.0</c:v>
                </c:pt>
                <c:pt idx="9">
                  <c:v>45930.0</c:v>
                </c:pt>
                <c:pt idx="10">
                  <c:v>46295.0</c:v>
                </c:pt>
              </c:numCache>
            </c:numRef>
          </c:xVal>
          <c:yVal>
            <c:numRef>
              <c:f>Sheet1!$B$2:$B$12</c:f>
              <c:numCache>
                <c:formatCode>_(* #,##0_);_(* \(#,##0\);_(* "-"??_);_(@_)</c:formatCode>
                <c:ptCount val="11"/>
                <c:pt idx="0">
                  <c:v>1.6060449E7</c:v>
                </c:pt>
                <c:pt idx="1">
                  <c:v>1.554601E7</c:v>
                </c:pt>
                <c:pt idx="2">
                  <c:v>1.6105041E7</c:v>
                </c:pt>
                <c:pt idx="3">
                  <c:v>1.9691234E7</c:v>
                </c:pt>
                <c:pt idx="4">
                  <c:v>2.1395381E7</c:v>
                </c:pt>
                <c:pt idx="5">
                  <c:v>1.6908118E7</c:v>
                </c:pt>
                <c:pt idx="6">
                  <c:v>1.5476076E7</c:v>
                </c:pt>
                <c:pt idx="7">
                  <c:v>1.7471046E7</c:v>
                </c:pt>
                <c:pt idx="8">
                  <c:v>1.6572883E7</c:v>
                </c:pt>
                <c:pt idx="9">
                  <c:v>1.391386E7</c:v>
                </c:pt>
                <c:pt idx="10">
                  <c:v>1.214436E7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3DF-4C81-B60E-FD72A84E8B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7036952"/>
        <c:axId val="2117040856"/>
      </c:scatterChart>
      <c:valAx>
        <c:axId val="2117036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yyyy" sourceLinked="0"/>
        <c:majorTickMark val="none"/>
        <c:minorTickMark val="none"/>
        <c:tickLblPos val="nextTo"/>
        <c:spPr>
          <a:noFill/>
          <a:ln>
            <a:solidFill>
              <a:schemeClr val="tx1">
                <a:lumMod val="25000"/>
                <a:lumOff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7040856"/>
        <c:crosses val="autoZero"/>
        <c:crossBetween val="midCat"/>
      </c:valAx>
      <c:valAx>
        <c:axId val="2117040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25000"/>
                <a:lumOff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70369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Sheet2!$C$2</c:f>
              <c:strCache>
                <c:ptCount val="1"/>
                <c:pt idx="0">
                  <c:v>REVENUE SOURCES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.0144927536231883"/>
                  <c:y val="-0.0029186424957106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FAD-40A1-A330-E7A7C847B5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Sheet2!$B$3:$B$10</c:f>
              <c:strCache>
                <c:ptCount val="8"/>
                <c:pt idx="0">
                  <c:v>TOTAL REVENUE</c:v>
                </c:pt>
                <c:pt idx="1">
                  <c:v>TAX COLLECTIONS </c:v>
                </c:pt>
                <c:pt idx="2">
                  <c:v>TRANSFERS FROM OTHER FUNDS</c:v>
                </c:pt>
                <c:pt idx="3">
                  <c:v>FEES &amp; SERVICE CHARGES</c:v>
                </c:pt>
                <c:pt idx="4">
                  <c:v>MISCELLANEOUS REVENUE</c:v>
                </c:pt>
                <c:pt idx="5">
                  <c:v>PERMITS &amp; LICENSES</c:v>
                </c:pt>
                <c:pt idx="6">
                  <c:v>FINES &amp; FORFEITURES</c:v>
                </c:pt>
                <c:pt idx="7">
                  <c:v>SPECIAL GRANTS</c:v>
                </c:pt>
              </c:strCache>
            </c:strRef>
          </c:cat>
          <c:val>
            <c:numRef>
              <c:f>Sheet2!$C$3:$C$10</c:f>
              <c:numCache>
                <c:formatCode>_(* #,##0_);_(* \(#,##0\);_(* "-"??_);_(@_)</c:formatCode>
                <c:ptCount val="8"/>
                <c:pt idx="0">
                  <c:v>2.96789E7</c:v>
                </c:pt>
                <c:pt idx="1">
                  <c:v>1.78685E7</c:v>
                </c:pt>
                <c:pt idx="2">
                  <c:v>9.4E6</c:v>
                </c:pt>
                <c:pt idx="3">
                  <c:v>703900.0</c:v>
                </c:pt>
                <c:pt idx="4">
                  <c:v>643200.0</c:v>
                </c:pt>
                <c:pt idx="5">
                  <c:v>531500.0</c:v>
                </c:pt>
                <c:pt idx="6">
                  <c:v>351000.0</c:v>
                </c:pt>
                <c:pt idx="7">
                  <c:v>180800.0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FAD-40A1-A330-E7A7C847B5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6885784"/>
        <c:axId val="2116895240"/>
      </c:barChart>
      <c:catAx>
        <c:axId val="21168857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6895240"/>
        <c:crosses val="autoZero"/>
        <c:auto val="1"/>
        <c:lblAlgn val="ctr"/>
        <c:lblOffset val="100"/>
        <c:noMultiLvlLbl val="0"/>
      </c:catAx>
      <c:valAx>
        <c:axId val="21168952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6885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TRANSFERS IN FROM OTHER FUNDS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Sheet3!$E$2:$E$8</c:f>
              <c:strCache>
                <c:ptCount val="7"/>
                <c:pt idx="0">
                  <c:v>TOTAL</c:v>
                </c:pt>
                <c:pt idx="1">
                  <c:v>BRIDGE</c:v>
                </c:pt>
                <c:pt idx="2">
                  <c:v>WATER</c:v>
                </c:pt>
                <c:pt idx="3">
                  <c:v>WASTEWATER</c:v>
                </c:pt>
                <c:pt idx="4">
                  <c:v>GAS</c:v>
                </c:pt>
                <c:pt idx="5">
                  <c:v>REFUSE</c:v>
                </c:pt>
                <c:pt idx="6">
                  <c:v>EDC</c:v>
                </c:pt>
              </c:strCache>
            </c:strRef>
          </c:cat>
          <c:val>
            <c:numRef>
              <c:f>Sheet3!$F$2:$F$8</c:f>
              <c:numCache>
                <c:formatCode>_(* #,##0_);_(* \(#,##0\);_(* "-"??_);_(@_)</c:formatCode>
                <c:ptCount val="7"/>
                <c:pt idx="0">
                  <c:v>9.4E6</c:v>
                </c:pt>
                <c:pt idx="1">
                  <c:v>6.3E6</c:v>
                </c:pt>
                <c:pt idx="2">
                  <c:v>1.3E6</c:v>
                </c:pt>
                <c:pt idx="3">
                  <c:v>600000.0</c:v>
                </c:pt>
                <c:pt idx="4">
                  <c:v>500000.0</c:v>
                </c:pt>
                <c:pt idx="5">
                  <c:v>500000.0</c:v>
                </c:pt>
                <c:pt idx="6">
                  <c:v>200000.0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78B-4C3B-9EA4-155A0279C0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145522424"/>
        <c:axId val="-2145519016"/>
      </c:barChart>
      <c:catAx>
        <c:axId val="-2145522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5519016"/>
        <c:crosses val="autoZero"/>
        <c:auto val="1"/>
        <c:lblAlgn val="ctr"/>
        <c:lblOffset val="100"/>
        <c:noMultiLvlLbl val="0"/>
      </c:catAx>
      <c:valAx>
        <c:axId val="-2145519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5522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4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>
        <a:solidFill>
          <a:schemeClr val="tx1">
            <a:lumMod val="15000"/>
            <a:lumOff val="85000"/>
          </a:schemeClr>
        </a:solidFill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>
            <a:alpha val="6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38100">
        <a:solidFill>
          <a:schemeClr val="phClr">
            <a:alpha val="60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>
        <a:solidFill>
          <a:schemeClr val="tx1">
            <a:lumMod val="15000"/>
            <a:lumOff val="85000"/>
          </a:schemeClr>
        </a:solidFill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>
        <a:solidFill>
          <a:schemeClr val="tx1">
            <a:lumMod val="25000"/>
            <a:lumOff val="75000"/>
          </a:schemeClr>
        </a:solidFill>
      </a:ln>
    </cs:spPr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4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>
        <a:solidFill>
          <a:schemeClr val="tx1">
            <a:lumMod val="15000"/>
            <a:lumOff val="85000"/>
          </a:schemeClr>
        </a:solidFill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>
            <a:alpha val="6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38100">
        <a:solidFill>
          <a:schemeClr val="phClr">
            <a:alpha val="60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>
        <a:solidFill>
          <a:schemeClr val="tx1">
            <a:lumMod val="15000"/>
            <a:lumOff val="85000"/>
          </a:schemeClr>
        </a:solidFill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>
        <a:solidFill>
          <a:schemeClr val="tx1">
            <a:lumMod val="25000"/>
            <a:lumOff val="75000"/>
          </a:schemeClr>
        </a:solidFill>
      </a:ln>
    </cs:spPr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0.0018</cdr:x>
      <cdr:y>0</cdr:y>
    </cdr:from>
    <cdr:to>
      <cdr:x>0.66727</cdr:x>
      <cdr:y>1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xmlns="" id="{A80503B9-FED1-0895-70CA-ADA0291E9921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3468" y="-2112579"/>
          <a:ext cx="4980889" cy="4192805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15F4A-0FD5-497A-B830-F43A23ED89B6}" type="datetimeFigureOut">
              <a:rPr lang="en-US" smtClean="0"/>
              <a:t>9/4/25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A1442F-675B-4FBD-80EF-D0B95C614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81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1442F-675B-4FBD-80EF-D0B95C6148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74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D105A-7361-4353-85B7-19437A39980F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4204-5E3C-4D98-8DA3-CBD49B35B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3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D105A-7361-4353-85B7-19437A39980F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4204-5E3C-4D98-8DA3-CBD49B35B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33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D105A-7361-4353-85B7-19437A39980F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4204-5E3C-4D98-8DA3-CBD49B35B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5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D105A-7361-4353-85B7-19437A39980F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4204-5E3C-4D98-8DA3-CBD49B35B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74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D105A-7361-4353-85B7-19437A39980F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4204-5E3C-4D98-8DA3-CBD49B35B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8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D105A-7361-4353-85B7-19437A39980F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4204-5E3C-4D98-8DA3-CBD49B35B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16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D105A-7361-4353-85B7-19437A39980F}" type="datetimeFigureOut">
              <a:rPr lang="en-US" smtClean="0"/>
              <a:t>9/4/25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4204-5E3C-4D98-8DA3-CBD49B35B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6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D105A-7361-4353-85B7-19437A39980F}" type="datetimeFigureOut">
              <a:rPr lang="en-US" smtClean="0"/>
              <a:t>9/4/25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4204-5E3C-4D98-8DA3-CBD49B35B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5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D105A-7361-4353-85B7-19437A39980F}" type="datetimeFigureOut">
              <a:rPr lang="en-US" smtClean="0"/>
              <a:t>9/4/25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4204-5E3C-4D98-8DA3-CBD49B35B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162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D105A-7361-4353-85B7-19437A39980F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4204-5E3C-4D98-8DA3-CBD49B35B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80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D105A-7361-4353-85B7-19437A39980F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64204-5E3C-4D98-8DA3-CBD49B35B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D105A-7361-4353-85B7-19437A39980F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64204-5E3C-4D98-8DA3-CBD49B35B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277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package" Target="../embeddings/Microsoft_Excel_Sheet1.xlsx"/><Relationship Id="rId6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xmlns="" id="{A8DB9CD9-59B1-4D73-BC4C-98796A48EF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8874A6A9-41FF-4E33-AFA8-F9F81436A5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721D730E-1F97-4071-B143-B05E6D2599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B3849C6A-9EE5-4604-8EAE-DD4796B79D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308677BE-069B-4A4D-8732-E26B6EF567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9A9A575B-DD07-4388-963B-0AF3FDDCF3C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D55285E4-21EB-4EC1-AB8E-36E881E899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6A0C77B5-3FAA-4D4F-9555-89D7516088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5F0C96D1-A8B7-4C8E-9997-D823FD1591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DA46556D-445B-4CD0-87A0-02A30BD1B15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E692B7-4A05-6AC8-FF74-B2809A08C9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US" sz="5200" dirty="0">
                <a:solidFill>
                  <a:schemeClr val="tx2"/>
                </a:solidFill>
              </a:rPr>
              <a:t>CITY OF DEL RIO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4F3204B-879E-594A-8AF3-F21960412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BUDGET FISCAL 2025-2026</a:t>
            </a:r>
          </a:p>
        </p:txBody>
      </p:sp>
    </p:spTree>
    <p:extLst>
      <p:ext uri="{BB962C8B-B14F-4D97-AF65-F5344CB8AC3E}">
        <p14:creationId xmlns:p14="http://schemas.microsoft.com/office/powerpoint/2010/main" val="839223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7777A5D-82F0-4E6A-DA87-90130B159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2F4175-F3C4-4163-80E2-09DA4EC6B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513230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Certificate of Obligations – Series 2018 CO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xmlns="" id="{E324C0F2-6EA4-CDF1-8B12-B0EDFF43A2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2211377"/>
              </p:ext>
            </p:extLst>
          </p:nvPr>
        </p:nvGraphicFramePr>
        <p:xfrm>
          <a:off x="979057" y="1966293"/>
          <a:ext cx="10233886" cy="4551315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3249333">
                  <a:extLst>
                    <a:ext uri="{9D8B030D-6E8A-4147-A177-3AD203B41FA5}">
                      <a16:colId xmlns:a16="http://schemas.microsoft.com/office/drawing/2014/main" xmlns="" val="94065073"/>
                    </a:ext>
                  </a:extLst>
                </a:gridCol>
                <a:gridCol w="5611079">
                  <a:extLst>
                    <a:ext uri="{9D8B030D-6E8A-4147-A177-3AD203B41FA5}">
                      <a16:colId xmlns:a16="http://schemas.microsoft.com/office/drawing/2014/main" xmlns="" val="2701928350"/>
                    </a:ext>
                  </a:extLst>
                </a:gridCol>
                <a:gridCol w="1373474">
                  <a:extLst>
                    <a:ext uri="{9D8B030D-6E8A-4147-A177-3AD203B41FA5}">
                      <a16:colId xmlns:a16="http://schemas.microsoft.com/office/drawing/2014/main" xmlns="" val="1360050473"/>
                    </a:ext>
                  </a:extLst>
                </a:gridCol>
              </a:tblGrid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Series 2018 CO Proceeds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95401153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Parks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San Felipe Creekbank Stabilization Project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08663268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Police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Carport-Remaining Alderete; Tanks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36986087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 Distribution Lines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36992074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 Treatment Plan Upgrades - SCADA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1,163,500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08020854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 Storage Tanks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28801195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Refuse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Closing Cell 3&amp;4; Cell 6 Design/Construction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1,500,000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16738205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Refuse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Heavy Equipment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646,326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27712696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 Collection Lines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36920750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 Lift Station - Northside Sewer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28149812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 Repair/Replacement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97569525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Alderete Lane Reconstruction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25143880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Qualia Relief Route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13522154"/>
                  </a:ext>
                </a:extLst>
              </a:tr>
              <a:tr h="31801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7,109,826 </a:t>
                      </a:r>
                      <a:endParaRPr lang="en-US" sz="14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25785" marB="8594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4962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011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C62B216-274E-86F6-3B0D-17F8805E9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9CBFB964-8562-4EBF-CDEC-236A43E8AA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D6D652CF-F683-513E-29CA-C9654BC32A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ACE05192-6447-1422-35BC-1811827E3D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F0AD25BF-7577-B4BD-F4FD-8DC4FC2CD1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149F3A-AB2D-A96C-3DAE-D366681E5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298487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Certificate of Obligations – Series 2019 CO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79EE4D15-FBC7-FA66-08C3-5D545ED97906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825625"/>
          <a:ext cx="10160000" cy="4327974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3102487">
                  <a:extLst>
                    <a:ext uri="{9D8B030D-6E8A-4147-A177-3AD203B41FA5}">
                      <a16:colId xmlns:a16="http://schemas.microsoft.com/office/drawing/2014/main" xmlns="" val="2633046591"/>
                    </a:ext>
                  </a:extLst>
                </a:gridCol>
                <a:gridCol w="5784433">
                  <a:extLst>
                    <a:ext uri="{9D8B030D-6E8A-4147-A177-3AD203B41FA5}">
                      <a16:colId xmlns:a16="http://schemas.microsoft.com/office/drawing/2014/main" xmlns="" val="1929342132"/>
                    </a:ext>
                  </a:extLst>
                </a:gridCol>
                <a:gridCol w="1273080">
                  <a:extLst>
                    <a:ext uri="{9D8B030D-6E8A-4147-A177-3AD203B41FA5}">
                      <a16:colId xmlns:a16="http://schemas.microsoft.com/office/drawing/2014/main" xmlns="" val="2505338331"/>
                    </a:ext>
                  </a:extLst>
                </a:gridCol>
              </a:tblGrid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Series 2019 CO Proceeds</a:t>
                      </a:r>
                      <a:endParaRPr lang="en-US" sz="12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30134976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Parks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Park - Golf Cart Sheds; Bleachers/Concessions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500,000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13996887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Parks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Del Rio Community Sports Park</a:t>
                      </a:r>
                      <a:endParaRPr lang="en-US" sz="12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450,000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24555499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Police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Emergency Management Sirens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177,500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51054055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Police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Police &amp; Fire Radio Replacement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1,400,000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53286947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Fire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Fire Apparatus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800,000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3539649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Fire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Self Contained Breathing Apparatus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463,248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79335531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 Distribution Lines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600,000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31313534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 Treatment Plant Upgrades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612,986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9683552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 Treatment Plant Membrane Valve Upgrades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821,394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83790957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Airport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Equipment-Rem Gf Streets &amp; Parks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196,990 </a:t>
                      </a:r>
                      <a:endParaRPr lang="en-US" sz="12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45266223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Facilities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Improvements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150,000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8685777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 Collection Lines</a:t>
                      </a:r>
                      <a:endParaRPr lang="en-US" sz="12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300,000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36180536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 Treatment Plant; Sludge Removal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1,227,367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8597836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Heavy Equipment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442,160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95737311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 Repair/Replacement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600,000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44458482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Alderete Lane Reconstruction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500,000 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74670151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  <a:endParaRPr lang="en-US" sz="12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2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9,241,645 </a:t>
                      </a:r>
                      <a:endParaRPr lang="en-US" sz="12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28781" marR="28781" marT="0" marB="57563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5419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232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364CB53-58D1-F37E-AB29-95A38CBF8C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F215CACD-C262-5938-6F90-88148E93DA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F6A8500B-6D68-3A89-B0FF-661F5C7E88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4EEBD9B-67C3-B2AA-D509-83974DC47E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097068D4-A5A7-7E47-B4DD-B08568C00B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7B28F6-63C4-7794-CCCB-500A52F39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725670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Certificate of Obligations – TWDB Series 2019 ABC CO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xmlns="" id="{90CBEC1A-43E0-EEEA-A5B9-AFD9DBCF83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31184"/>
              </p:ext>
            </p:extLst>
          </p:nvPr>
        </p:nvGraphicFramePr>
        <p:xfrm>
          <a:off x="838200" y="1825625"/>
          <a:ext cx="10587183" cy="2972683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3219572">
                  <a:extLst>
                    <a:ext uri="{9D8B030D-6E8A-4147-A177-3AD203B41FA5}">
                      <a16:colId xmlns:a16="http://schemas.microsoft.com/office/drawing/2014/main" xmlns="" val="2878545575"/>
                    </a:ext>
                  </a:extLst>
                </a:gridCol>
                <a:gridCol w="6079309">
                  <a:extLst>
                    <a:ext uri="{9D8B030D-6E8A-4147-A177-3AD203B41FA5}">
                      <a16:colId xmlns:a16="http://schemas.microsoft.com/office/drawing/2014/main" xmlns="" val="381357975"/>
                    </a:ext>
                  </a:extLst>
                </a:gridCol>
                <a:gridCol w="1288302">
                  <a:extLst>
                    <a:ext uri="{9D8B030D-6E8A-4147-A177-3AD203B41FA5}">
                      <a16:colId xmlns:a16="http://schemas.microsoft.com/office/drawing/2014/main" xmlns="" val="199722141"/>
                    </a:ext>
                  </a:extLst>
                </a:gridCol>
              </a:tblGrid>
              <a:tr h="4246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Series 2019A CO Proceeds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73539405"/>
                  </a:ext>
                </a:extLst>
              </a:tr>
              <a:tr h="4246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Wastewater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Wastewater Treatment Plant Upgrades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500,000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63795249"/>
                  </a:ext>
                </a:extLst>
              </a:tr>
              <a:tr h="4246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Series 2019B CO Proceeds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47941394"/>
                  </a:ext>
                </a:extLst>
              </a:tr>
              <a:tr h="4246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Water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Water Distribution Lines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3,000,000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20049797"/>
                  </a:ext>
                </a:extLst>
              </a:tr>
              <a:tr h="4246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Series 2019C CO Proceeds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32729486"/>
                  </a:ext>
                </a:extLst>
              </a:tr>
              <a:tr h="4246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Wastewater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Northside Wastewater Trunk line</a:t>
                      </a:r>
                      <a:endParaRPr lang="en-US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5,500,000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2027943"/>
                  </a:ext>
                </a:extLst>
              </a:tr>
              <a:tr h="4246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9,000,000 </a:t>
                      </a:r>
                      <a:endParaRPr lang="en-US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71920" marB="7192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34569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345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C3609D4-A378-A562-BE25-9FC0CB049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00D594AE-A480-BAC2-4B81-B6964D51C7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A69A2272-0FF4-9B8B-2B4B-2D78BAA9C5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4E411D05-D65C-A1DD-B112-0BD3F90456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B47D9810-CCC0-4A69-82DD-654742662B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B0A445-84A9-8540-E8E3-112CE1B17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734906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Certificate of Obligations – Series 2019 D CO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xmlns="" id="{DDC2D754-ED9D-9983-BE43-8C7B01D525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010906"/>
              </p:ext>
            </p:extLst>
          </p:nvPr>
        </p:nvGraphicFramePr>
        <p:xfrm>
          <a:off x="868680" y="1825624"/>
          <a:ext cx="10565939" cy="4390453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3197820">
                  <a:extLst>
                    <a:ext uri="{9D8B030D-6E8A-4147-A177-3AD203B41FA5}">
                      <a16:colId xmlns:a16="http://schemas.microsoft.com/office/drawing/2014/main" xmlns="" val="3350041964"/>
                    </a:ext>
                  </a:extLst>
                </a:gridCol>
                <a:gridCol w="6095788">
                  <a:extLst>
                    <a:ext uri="{9D8B030D-6E8A-4147-A177-3AD203B41FA5}">
                      <a16:colId xmlns:a16="http://schemas.microsoft.com/office/drawing/2014/main" xmlns="" val="96258687"/>
                    </a:ext>
                  </a:extLst>
                </a:gridCol>
                <a:gridCol w="1272331">
                  <a:extLst>
                    <a:ext uri="{9D8B030D-6E8A-4147-A177-3AD203B41FA5}">
                      <a16:colId xmlns:a16="http://schemas.microsoft.com/office/drawing/2014/main" xmlns="" val="4251704191"/>
                    </a:ext>
                  </a:extLst>
                </a:gridCol>
              </a:tblGrid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Series 2019D CO Proceeds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500" u="none" strike="noStrike" kern="1200" cap="none" spc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500" u="none" strike="noStrike" kern="1200" cap="none" spc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35613372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Parks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Aerial Bucket Truck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156,500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12589405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Parks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Hogan Park Baseball Field Lights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115,700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51961753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Parks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 Rio Community Sports Park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340646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Police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Police &amp; Fire Radio Replacement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53178706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Refuse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Refuse Operations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2,000,000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42004866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Streets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Streets Repair/Replace Contracted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1,250,000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62559984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Streets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Heavy Equipment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1,083,173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51943210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Streets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Streets Repair/Replace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5838589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 Treatment Plant Upgrades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1,438,448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39561295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Storage Tanks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657,500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04222261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 Distribution Lines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49383357"/>
                  </a:ext>
                </a:extLst>
              </a:tr>
              <a:tr h="54837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Reservoir Pump Station Upgrades; Water Treatment Plant Upgrades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891,000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48559499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Wastewater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Wastewater Collection Lines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94392194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9,622,321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49743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590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B6618BC-B46C-F3FD-F728-8E7E1FEF3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0DBCBA-6E0F-B924-1CAB-A23F68719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771850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Certificate of Obligations – TWDB Series </a:t>
            </a:r>
            <a:r>
              <a:rPr lang="en-US" sz="3700" dirty="0">
                <a:solidFill>
                  <a:srgbClr val="FFFFFF"/>
                </a:solidFill>
              </a:rPr>
              <a:t>2021 ABC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CO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xmlns="" id="{A7D0D36C-48A1-5C46-F50F-7EED84D2C6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2356155"/>
              </p:ext>
            </p:extLst>
          </p:nvPr>
        </p:nvGraphicFramePr>
        <p:xfrm>
          <a:off x="699712" y="1822348"/>
          <a:ext cx="10771851" cy="4452164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3275730">
                  <a:extLst>
                    <a:ext uri="{9D8B030D-6E8A-4147-A177-3AD203B41FA5}">
                      <a16:colId xmlns:a16="http://schemas.microsoft.com/office/drawing/2014/main" xmlns="" val="3450723386"/>
                    </a:ext>
                  </a:extLst>
                </a:gridCol>
                <a:gridCol w="6185348">
                  <a:extLst>
                    <a:ext uri="{9D8B030D-6E8A-4147-A177-3AD203B41FA5}">
                      <a16:colId xmlns:a16="http://schemas.microsoft.com/office/drawing/2014/main" xmlns="" val="2538329377"/>
                    </a:ext>
                  </a:extLst>
                </a:gridCol>
                <a:gridCol w="1310773">
                  <a:extLst>
                    <a:ext uri="{9D8B030D-6E8A-4147-A177-3AD203B41FA5}">
                      <a16:colId xmlns:a16="http://schemas.microsoft.com/office/drawing/2014/main" xmlns="" val="1861980034"/>
                    </a:ext>
                  </a:extLst>
                </a:gridCol>
              </a:tblGrid>
              <a:tr h="801224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Series 2021A CO Proceeds</a:t>
                      </a:r>
                      <a:endParaRPr lang="en-US" sz="19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29953602"/>
                  </a:ext>
                </a:extLst>
              </a:tr>
              <a:tr h="512123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Wastewater</a:t>
                      </a:r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Wastewater Treatment Plant Upgrades</a:t>
                      </a:r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1,500,000 </a:t>
                      </a:r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49252274"/>
                  </a:ext>
                </a:extLst>
              </a:tr>
              <a:tr h="801224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Series 2021B CO Proceeds</a:t>
                      </a:r>
                      <a:endParaRPr lang="en-US" sz="19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98689472"/>
                  </a:ext>
                </a:extLst>
              </a:tr>
              <a:tr h="512123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Water</a:t>
                      </a:r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Water Distribution Lines</a:t>
                      </a:r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3,000,000 </a:t>
                      </a:r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41342493"/>
                  </a:ext>
                </a:extLst>
              </a:tr>
              <a:tr h="801224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Series 2021C CO Proceeds</a:t>
                      </a:r>
                      <a:endParaRPr lang="en-US" sz="19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29268458"/>
                  </a:ext>
                </a:extLst>
              </a:tr>
              <a:tr h="512123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Wastewater</a:t>
                      </a:r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Northside Wastewater Trunk line</a:t>
                      </a:r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4,500,000 </a:t>
                      </a:r>
                      <a:endParaRPr lang="en-US" sz="1900" b="0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5132721"/>
                  </a:ext>
                </a:extLst>
              </a:tr>
              <a:tr h="512123"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US" sz="1900" b="1" i="0" u="none" strike="noStrike" cap="none" spc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9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9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90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9,000,000</a:t>
                      </a:r>
                      <a:endParaRPr lang="en-US" sz="19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86730" marB="86730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13818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548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C4ECFC6-D44E-9027-F97A-C0F605129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10D222B7-F86E-9969-2920-1212055908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0C9E19EF-704F-5857-7EB1-2577F75F5B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AE0AC57C-DA21-2896-CB8D-05C9F05DBA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4AEE0CCF-C374-595F-5AB8-C8A0DCEF97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BD57BA-7C0E-B2EA-638C-90D7C69B3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78515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Certificate of Obligations – Series 2023 CO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xmlns="" id="{FD4DF75B-2A1E-B8CC-075B-0336E171C3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6946038"/>
              </p:ext>
            </p:extLst>
          </p:nvPr>
        </p:nvGraphicFramePr>
        <p:xfrm>
          <a:off x="868680" y="1825624"/>
          <a:ext cx="10616184" cy="1921038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3213027">
                  <a:extLst>
                    <a:ext uri="{9D8B030D-6E8A-4147-A177-3AD203B41FA5}">
                      <a16:colId xmlns:a16="http://schemas.microsoft.com/office/drawing/2014/main" xmlns="" val="3350041964"/>
                    </a:ext>
                  </a:extLst>
                </a:gridCol>
                <a:gridCol w="6124776">
                  <a:extLst>
                    <a:ext uri="{9D8B030D-6E8A-4147-A177-3AD203B41FA5}">
                      <a16:colId xmlns:a16="http://schemas.microsoft.com/office/drawing/2014/main" xmlns="" val="96258687"/>
                    </a:ext>
                  </a:extLst>
                </a:gridCol>
                <a:gridCol w="1278381">
                  <a:extLst>
                    <a:ext uri="{9D8B030D-6E8A-4147-A177-3AD203B41FA5}">
                      <a16:colId xmlns:a16="http://schemas.microsoft.com/office/drawing/2014/main" xmlns="" val="4251704191"/>
                    </a:ext>
                  </a:extLst>
                </a:gridCol>
              </a:tblGrid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Series 2023 CO Proceeds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500" u="none" strike="noStrike" kern="1200" cap="none" spc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500" u="none" strike="noStrike" kern="1200" cap="none" spc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35613372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Facilities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Animal Shelter Facility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12589405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Parks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Park Upgrades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2,000,000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51961753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Drainage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Drainage Utility Improvements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9,000,000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340646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Streets &amp; Sidewalks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City Streets and Sidewalks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7,000,000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53178706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Water System Improvements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5,000,000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42004866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27,000,000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62559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95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2FFCD239-7AEA-9F3B-0F3B-83D701C1B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9752B240-6624-0BC7-BC93-C8094EBF3A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992BD924-E13D-B1A1-E227-37EDEB384F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337AADC2-C209-08A9-FAF9-ECFC9AC92A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821F8864-5051-6B31-DBFD-968EB783AB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0379EB-A9C3-C45E-3A45-D5CC398B9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78515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Certificate of Obligations – Series 2023 A CO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xmlns="" id="{0B394D71-59BF-DC82-12A6-3AA4F0EDCF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986297"/>
              </p:ext>
            </p:extLst>
          </p:nvPr>
        </p:nvGraphicFramePr>
        <p:xfrm>
          <a:off x="868680" y="1822348"/>
          <a:ext cx="10616184" cy="1372170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3213027">
                  <a:extLst>
                    <a:ext uri="{9D8B030D-6E8A-4147-A177-3AD203B41FA5}">
                      <a16:colId xmlns:a16="http://schemas.microsoft.com/office/drawing/2014/main" xmlns="" val="3350041964"/>
                    </a:ext>
                  </a:extLst>
                </a:gridCol>
                <a:gridCol w="6124776">
                  <a:extLst>
                    <a:ext uri="{9D8B030D-6E8A-4147-A177-3AD203B41FA5}">
                      <a16:colId xmlns:a16="http://schemas.microsoft.com/office/drawing/2014/main" xmlns="" val="96258687"/>
                    </a:ext>
                  </a:extLst>
                </a:gridCol>
                <a:gridCol w="1278381">
                  <a:extLst>
                    <a:ext uri="{9D8B030D-6E8A-4147-A177-3AD203B41FA5}">
                      <a16:colId xmlns:a16="http://schemas.microsoft.com/office/drawing/2014/main" xmlns="" val="4251704191"/>
                    </a:ext>
                  </a:extLst>
                </a:gridCol>
              </a:tblGrid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Series 2023A CO Proceeds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500" u="none" strike="noStrike" kern="1200" cap="none" spc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500" u="none" strike="noStrike" kern="1200" cap="none" spc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35613372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Facilities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City Hall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9,000,000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12589405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Facilities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Paul </a:t>
                      </a:r>
                      <a:r>
                        <a:rPr lang="en-US" sz="1500" u="none" strike="noStrike" kern="1200" cap="none" spc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Poag</a:t>
                      </a:r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Theater Renovation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3,000,000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51961753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Facilities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Facility Improvements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340646"/>
                  </a:ext>
                </a:extLst>
              </a:tr>
              <a:tr h="27443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500" u="none" strike="noStrike" kern="12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13,000,000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53178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2110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D2138DB7-4293-9A53-788A-F3AA7A18C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E3362593-78B9-3E4C-2D93-2964816659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88AE6E5E-927B-994C-C77B-0F03769762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BA230C2-0A85-B24F-67DF-98EC548DE6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EFC8837E-9219-2F9D-245F-5CD259FD6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95BFFC-3064-8F7F-8818-0D942BBA5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City of Del Rio Tax History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075903FD-C600-BA83-BEB4-9F7CAC4528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3143517"/>
              </p:ext>
            </p:extLst>
          </p:nvPr>
        </p:nvGraphicFramePr>
        <p:xfrm>
          <a:off x="642771" y="1924820"/>
          <a:ext cx="7484801" cy="4192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BF6B47F-6F84-5F5B-36A6-5A2FF6E3B20B}"/>
              </a:ext>
            </a:extLst>
          </p:cNvPr>
          <p:cNvSpPr txBox="1"/>
          <p:nvPr/>
        </p:nvSpPr>
        <p:spPr>
          <a:xfrm>
            <a:off x="6393608" y="2330967"/>
            <a:ext cx="51543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Proposed Tax Rate for Fiscal Year Ending 09/30/2025 is $0.70700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 &amp; O Rate is $0.323009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 &amp; S Rate is $0.383991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2024 Estimated M &amp; O collections is $ 5,487,800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2025 Estimated M &amp; O collections is $ 6,665,800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 &amp; O collections increase of $1,178,000</a:t>
            </a:r>
          </a:p>
        </p:txBody>
      </p:sp>
    </p:spTree>
    <p:extLst>
      <p:ext uri="{BB962C8B-B14F-4D97-AF65-F5344CB8AC3E}">
        <p14:creationId xmlns:p14="http://schemas.microsoft.com/office/powerpoint/2010/main" val="3871827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34A4E5-64B7-215D-1307-604167896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General Fund Trends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1BE91DEC-E9E7-5C04-7343-2080AE4FD9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81995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4206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56EF18AD-64D0-DFDE-9F78-A685101EE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299E136F-C23E-C52F-2802-049B47B4BC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6C03D3E-A15E-E701-54CC-055D7E2C5B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35A56EB-4EA9-AAC3-E1F8-5B314752AD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BEE667E7-8263-E985-3BFB-98946CD9B3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C720CB-5D5E-432A-D6D5-426FB69FD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/>
              <a:t>General Fund Revenue Sources</a:t>
            </a:r>
            <a:endParaRPr lang="en-US" sz="4000" dirty="0">
              <a:solidFill>
                <a:srgbClr val="FFFFFF"/>
              </a:solidFill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xmlns="" id="{A4B63CE0-9A27-61BB-9933-84551E39C3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09058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9029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6D3C80C-54B8-96C8-2203-4FDBBAE1E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EDE7913C-6254-D418-0027-537320E46D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48C5B423-236C-1DB0-1313-2B8A39B804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2076854-904F-F733-F44C-A7ED26E413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B55024D-73A0-8116-1555-1DB09571DA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B73573-244B-5C8C-1BEF-7734C29A3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/>
              <a:t>General Fund Transfers In</a:t>
            </a:r>
            <a:endParaRPr lang="en-US" sz="4000" dirty="0">
              <a:solidFill>
                <a:srgbClr val="FFFFFF"/>
              </a:solidFill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xmlns="" id="{51DE9505-584D-1CE8-4279-25308EE4BD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99383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1327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01542FA-BE96-0BA6-DC16-012BA8851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ECBF546F-8086-E1D5-EB2B-61341798CB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D16BF587-CB0A-8AF5-3AEA-0D310785F3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7012D998-331F-BB3E-3465-05A054FE7C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2699DAC4-306E-A799-8431-AF9F6D37FC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CA404B-E3FB-EE47-74FE-ECE709927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/>
              <a:t>General Fund Expenditure - Dept Allocation</a:t>
            </a:r>
            <a:endParaRPr lang="en-US" sz="4000" dirty="0">
              <a:solidFill>
                <a:srgbClr val="FFFFFF"/>
              </a:solidFill>
            </a:endParaRP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xmlns="" id="{497B36C4-CAFB-97BC-A6FE-05AE6E95C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276722"/>
              </p:ext>
            </p:extLst>
          </p:nvPr>
        </p:nvGraphicFramePr>
        <p:xfrm>
          <a:off x="6516511" y="1685824"/>
          <a:ext cx="4470963" cy="2105025"/>
        </p:xfrm>
        <a:graphic>
          <a:graphicData uri="http://schemas.openxmlformats.org/drawingml/2006/table">
            <a:tbl>
              <a:tblPr/>
              <a:tblGrid>
                <a:gridCol w="2846312">
                  <a:extLst>
                    <a:ext uri="{9D8B030D-6E8A-4147-A177-3AD203B41FA5}">
                      <a16:colId xmlns:a16="http://schemas.microsoft.com/office/drawing/2014/main" xmlns="" val="2818158754"/>
                    </a:ext>
                  </a:extLst>
                </a:gridCol>
                <a:gridCol w="1624651">
                  <a:extLst>
                    <a:ext uri="{9D8B030D-6E8A-4147-A177-3AD203B41FA5}">
                      <a16:colId xmlns:a16="http://schemas.microsoft.com/office/drawing/2014/main" xmlns="" val="3043788641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DEPARTMENTS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AMOUNT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9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5953551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</a:rPr>
                        <a:t>Transfers to Other Funds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 (2,918,600.00)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972521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</a:rPr>
                        <a:t>Transportation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        (454,600)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6243906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</a:rPr>
                        <a:t>Nutrition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        (391,900)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3642154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</a:rPr>
                        <a:t>Economic Development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        (288,100)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2211615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</a:rPr>
                        <a:t>Capital Improvement Fund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        (177,000)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4645652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</a:rPr>
                        <a:t>Municipal Facilities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        (166,500)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672998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</a:rPr>
                        <a:t>Facility Maintenance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        (399,800)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447359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</a:rPr>
                        <a:t>Computer Services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959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      (1,040,700)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95969288"/>
                  </a:ext>
                </a:extLst>
              </a:tr>
            </a:tbl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xmlns="" id="{7D475C11-6C63-A24C-F3EB-A8F8C2F69D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494098"/>
              </p:ext>
            </p:extLst>
          </p:nvPr>
        </p:nvGraphicFramePr>
        <p:xfrm>
          <a:off x="654795" y="1685824"/>
          <a:ext cx="5441205" cy="5137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Worksheet" r:id="rId5" imgW="9020251" imgH="8515216" progId="Excel.Sheet.12">
                  <p:embed/>
                </p:oleObj>
              </mc:Choice>
              <mc:Fallback>
                <p:oleObj name="Worksheet" r:id="rId5" imgW="9020251" imgH="8515216" progId="Excel.Sheet.12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xmlns="" id="{7D475C11-6C63-A24C-F3EB-A8F8C2F69D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4795" y="1685824"/>
                        <a:ext cx="5441205" cy="51371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4790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F1CFBF8-B68A-9704-BB8B-84A034A7C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4EBC12-9E93-7588-9003-8924E6BD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242389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Certificate of Obligations – Series 2015 CO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xmlns="" id="{F2E38C9E-604D-ACBA-C493-8E7D449C26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863641"/>
              </p:ext>
            </p:extLst>
          </p:nvPr>
        </p:nvGraphicFramePr>
        <p:xfrm>
          <a:off x="1249898" y="1966293"/>
          <a:ext cx="9692204" cy="4639699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2952822">
                  <a:extLst>
                    <a:ext uri="{9D8B030D-6E8A-4147-A177-3AD203B41FA5}">
                      <a16:colId xmlns:a16="http://schemas.microsoft.com/office/drawing/2014/main" xmlns="" val="1004009216"/>
                    </a:ext>
                  </a:extLst>
                </a:gridCol>
                <a:gridCol w="5575622">
                  <a:extLst>
                    <a:ext uri="{9D8B030D-6E8A-4147-A177-3AD203B41FA5}">
                      <a16:colId xmlns:a16="http://schemas.microsoft.com/office/drawing/2014/main" xmlns="" val="2714681912"/>
                    </a:ext>
                  </a:extLst>
                </a:gridCol>
                <a:gridCol w="1163760">
                  <a:extLst>
                    <a:ext uri="{9D8B030D-6E8A-4147-A177-3AD203B41FA5}">
                      <a16:colId xmlns:a16="http://schemas.microsoft.com/office/drawing/2014/main" xmlns="" val="442701980"/>
                    </a:ext>
                  </a:extLst>
                </a:gridCol>
              </a:tblGrid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Series 2015  CO Proceeds</a:t>
                      </a:r>
                      <a:endParaRPr lang="en-US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31497795"/>
                  </a:ext>
                </a:extLst>
              </a:tr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Parks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Park Upgrades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15043852"/>
                  </a:ext>
                </a:extLst>
              </a:tr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Fire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Fire Apparatus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590,000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93869280"/>
                  </a:ext>
                </a:extLst>
              </a:tr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Alternate Water Source-Rem Facilities (Pp)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39832045"/>
                  </a:ext>
                </a:extLst>
              </a:tr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Hunter Subdivision Design</a:t>
                      </a:r>
                      <a:endParaRPr lang="en-US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257,121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33679499"/>
                  </a:ext>
                </a:extLst>
              </a:tr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Bridge </a:t>
                      </a:r>
                      <a:endParaRPr lang="en-US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International Bridge Toll Plaza Construction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2,000,000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71568799"/>
                  </a:ext>
                </a:extLst>
              </a:tr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Refuse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Heavy Equipment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530,000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96383772"/>
                  </a:ext>
                </a:extLst>
              </a:tr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Facilities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Roof Repair (Fire Station &amp; Civic Center); City Hall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1,000,000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91474540"/>
                  </a:ext>
                </a:extLst>
              </a:tr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Facilities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Paul Poag Theatre/Civic Center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36315130"/>
                  </a:ext>
                </a:extLst>
              </a:tr>
              <a:tr h="5502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Northside Wastewater Trunk line &amp; Wastewater Treatment Plant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2,000,000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13212864"/>
                  </a:ext>
                </a:extLst>
              </a:tr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Heavy Equipment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0885188"/>
                  </a:ext>
                </a:extLst>
              </a:tr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 Repair/Replace Contracted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2,742,879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3170335"/>
                  </a:ext>
                </a:extLst>
              </a:tr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 Repair/Replace In House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300,000 </a:t>
                      </a:r>
                      <a:endParaRPr lang="en-US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4554487"/>
                  </a:ext>
                </a:extLst>
              </a:tr>
              <a:tr h="30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10,670,000 </a:t>
                      </a:r>
                      <a:endParaRPr lang="en-US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7923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6863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932BEB5-A62E-89F3-99C4-6341F811C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9C7912-358E-C475-783E-A1248A2F1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113209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Certificate of Obligations – Series 2016</a:t>
            </a:r>
            <a:r>
              <a:rPr lang="en-US" sz="3700" dirty="0">
                <a:solidFill>
                  <a:srgbClr val="FFFFFF"/>
                </a:solidFill>
              </a:rPr>
              <a:t> 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xmlns="" id="{7BB3CBBF-C6EC-1C55-03EA-BC3031F8EF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747014"/>
              </p:ext>
            </p:extLst>
          </p:nvPr>
        </p:nvGraphicFramePr>
        <p:xfrm>
          <a:off x="1379077" y="1966293"/>
          <a:ext cx="9433845" cy="4723215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2853951">
                  <a:extLst>
                    <a:ext uri="{9D8B030D-6E8A-4147-A177-3AD203B41FA5}">
                      <a16:colId xmlns:a16="http://schemas.microsoft.com/office/drawing/2014/main" xmlns="" val="3778806452"/>
                    </a:ext>
                  </a:extLst>
                </a:gridCol>
                <a:gridCol w="5316236">
                  <a:extLst>
                    <a:ext uri="{9D8B030D-6E8A-4147-A177-3AD203B41FA5}">
                      <a16:colId xmlns:a16="http://schemas.microsoft.com/office/drawing/2014/main" xmlns="" val="1779460221"/>
                    </a:ext>
                  </a:extLst>
                </a:gridCol>
                <a:gridCol w="1263658">
                  <a:extLst>
                    <a:ext uri="{9D8B030D-6E8A-4147-A177-3AD203B41FA5}">
                      <a16:colId xmlns:a16="http://schemas.microsoft.com/office/drawing/2014/main" xmlns="" val="3425969004"/>
                    </a:ext>
                  </a:extLst>
                </a:gridCol>
              </a:tblGrid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Series 2016  CO Proceeds</a:t>
                      </a:r>
                      <a:endParaRPr lang="en-US" sz="14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35207908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Parks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Playground Equipment &amp; Bal Main Median Project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250,000 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45399008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Parks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San Felipe Creekbank Stabilization Project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579,140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55752630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Parks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San Felipe Springs Golf Course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920,860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62485711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 Distribution Lines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35139485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 Treatment Plant Upgrades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1,800,000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25542712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Heavy Equipment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1,000,000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5901499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Facilities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Roof Repairs/HVAC Repairs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210,400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38956474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Facilities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City Hall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578,103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39666432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Facilities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Light Improvement Project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711,497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92597914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 Repair/Replace Contracted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7,000,000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74469410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Heavy Equipment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926,190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19842728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Heavy Equipment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73,810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42547921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 Repair/Replace In House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600,000 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21922124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Drainage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Flood Control Drainage</a:t>
                      </a:r>
                      <a:endParaRPr lang="en-US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200,000 </a:t>
                      </a:r>
                      <a:endParaRPr lang="en-US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61049377"/>
                  </a:ext>
                </a:extLst>
              </a:tr>
              <a:tr h="278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4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15,150,000 </a:t>
                      </a:r>
                      <a:endParaRPr lang="en-US" sz="14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40921" marR="40921" marT="0" marB="8184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52402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0381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5FABBBB-37A6-F226-EAB0-36FC52523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xmlns="" id="{5A23C48B-5125-A79E-2DF3-60BE936ED9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EE689DFE-B89A-5870-5C57-E7CAC5682A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5A1C4D60-6F45-D4B1-A447-ABB266278F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6E6EB5BE-A903-DAA2-F5EB-D25C02AA43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6C61F8-A724-FB04-F344-E61B1112B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10113209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Certificate of Obligations – Series 2017</a:t>
            </a:r>
            <a:r>
              <a:rPr lang="en-US" sz="3700" dirty="0">
                <a:solidFill>
                  <a:srgbClr val="FFFFFF"/>
                </a:solidFill>
              </a:rPr>
              <a:t> 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</a:t>
            </a:r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xmlns="" id="{116344DD-F7CE-05E4-D1ED-80152380E7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7749087"/>
              </p:ext>
            </p:extLst>
          </p:nvPr>
        </p:nvGraphicFramePr>
        <p:xfrm>
          <a:off x="1045903" y="2112579"/>
          <a:ext cx="10124136" cy="3699540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3084414">
                  <a:extLst>
                    <a:ext uri="{9D8B030D-6E8A-4147-A177-3AD203B41FA5}">
                      <a16:colId xmlns:a16="http://schemas.microsoft.com/office/drawing/2014/main" xmlns="" val="2369329151"/>
                    </a:ext>
                  </a:extLst>
                </a:gridCol>
                <a:gridCol w="5824099">
                  <a:extLst>
                    <a:ext uri="{9D8B030D-6E8A-4147-A177-3AD203B41FA5}">
                      <a16:colId xmlns:a16="http://schemas.microsoft.com/office/drawing/2014/main" xmlns="" val="1978760070"/>
                    </a:ext>
                  </a:extLst>
                </a:gridCol>
                <a:gridCol w="1215623">
                  <a:extLst>
                    <a:ext uri="{9D8B030D-6E8A-4147-A177-3AD203B41FA5}">
                      <a16:colId xmlns:a16="http://schemas.microsoft.com/office/drawing/2014/main" xmlns="" val="3037938088"/>
                    </a:ext>
                  </a:extLst>
                </a:gridCol>
              </a:tblGrid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Series 2017  CO Proceeds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41734481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Parks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Park Improvement/Upgrade Restrooms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58309347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Parks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San Felipe Creekbank Stabilization Project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500,000 </a:t>
                      </a:r>
                      <a:endParaRPr lang="en-US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75699595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</a:t>
                      </a:r>
                      <a:endParaRPr lang="en-US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 Treatment Plant Upgrades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32674502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Water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Heavy Equipment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225,000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8555512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Bridge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International Bridge Toll Collection Software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2,000,000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04584479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Refuse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Heavy Equipment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470,000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15769684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Facilities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Improvements/Roof Repair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750,000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09489465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 Lift station Repairs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215,000 </a:t>
                      </a:r>
                      <a:endParaRPr lang="en-US" sz="16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97460191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Wastewater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Heavy Equipment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41475294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Alderete Streets Repair/Replacement Remaining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4,600,000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25913108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Heavy Equipment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800,000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29280909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Streets Repair/Replace In House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900,000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02477631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IT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Information Technology Upgrades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790,000 </a:t>
                      </a:r>
                      <a:endParaRPr lang="en-US" sz="1600" b="0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41003086"/>
                  </a:ext>
                </a:extLst>
              </a:tr>
              <a:tr h="24663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Total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cap="none" spc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12,450,000 </a:t>
                      </a:r>
                      <a:endParaRPr lang="en-US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89578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986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2013 - 2022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19d8acd-03ef-4397-900d-7247c2fd5064" xsi:nil="true"/>
    <lcf76f155ced4ddcb4097134ff3c332f xmlns="a1bd8747-1ff1-42fc-8945-cbe85b19176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193750D585134F905D707E9BBE285F" ma:contentTypeVersion="17" ma:contentTypeDescription="Create a new document." ma:contentTypeScope="" ma:versionID="1e2e83b0610cda278681273f4b141f57">
  <xsd:schema xmlns:xsd="http://www.w3.org/2001/XMLSchema" xmlns:xs="http://www.w3.org/2001/XMLSchema" xmlns:p="http://schemas.microsoft.com/office/2006/metadata/properties" xmlns:ns2="a1bd8747-1ff1-42fc-8945-cbe85b191767" xmlns:ns3="f19d8acd-03ef-4397-900d-7247c2fd5064" targetNamespace="http://schemas.microsoft.com/office/2006/metadata/properties" ma:root="true" ma:fieldsID="6b2c1e7de4692710a8615ab75307c149" ns2:_="" ns3:_="">
    <xsd:import namespace="a1bd8747-1ff1-42fc-8945-cbe85b191767"/>
    <xsd:import namespace="f19d8acd-03ef-4397-900d-7247c2fd50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bd8747-1ff1-42fc-8945-cbe85b1917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79714c19-7d21-4c81-939c-c1c69fbd83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9d8acd-03ef-4397-900d-7247c2fd506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8741c1ee-2d04-4506-9799-6c810e6d9a77}" ma:internalName="TaxCatchAll" ma:showField="CatchAllData" ma:web="f19d8acd-03ef-4397-900d-7247c2fd50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BD5AA8-1C15-4723-913C-34B2429C040B}">
  <ds:schemaRefs>
    <ds:schemaRef ds:uri="http://schemas.microsoft.com/office/2006/metadata/properties"/>
    <ds:schemaRef ds:uri="http://schemas.microsoft.com/office/infopath/2007/PartnerControls"/>
    <ds:schemaRef ds:uri="f19d8acd-03ef-4397-900d-7247c2fd5064"/>
    <ds:schemaRef ds:uri="a1bd8747-1ff1-42fc-8945-cbe85b191767"/>
  </ds:schemaRefs>
</ds:datastoreItem>
</file>

<file path=customXml/itemProps2.xml><?xml version="1.0" encoding="utf-8"?>
<ds:datastoreItem xmlns:ds="http://schemas.openxmlformats.org/officeDocument/2006/customXml" ds:itemID="{C40DD380-21A3-4452-8095-D553EC8EAD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E5D523-46FA-447D-AD2E-E0ACCD7743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bd8747-1ff1-42fc-8945-cbe85b191767"/>
    <ds:schemaRef ds:uri="f19d8acd-03ef-4397-900d-7247c2fd50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207</TotalTime>
  <Words>877</Words>
  <Application>Microsoft Macintosh PowerPoint</Application>
  <PresentationFormat>Custom</PresentationFormat>
  <Paragraphs>377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2013 - 2022 Theme</vt:lpstr>
      <vt:lpstr>Worksheet</vt:lpstr>
      <vt:lpstr>CITY OF DEL RIO</vt:lpstr>
      <vt:lpstr>City of Del Rio Tax History</vt:lpstr>
      <vt:lpstr>General Fund Trends</vt:lpstr>
      <vt:lpstr>General Fund Revenue Sources</vt:lpstr>
      <vt:lpstr>General Fund Transfers In</vt:lpstr>
      <vt:lpstr>General Fund Expenditure - Dept Allocation</vt:lpstr>
      <vt:lpstr>Certificate of Obligations – Series 2015 CO</vt:lpstr>
      <vt:lpstr>Certificate of Obligations – Series 2016 CO</vt:lpstr>
      <vt:lpstr>Certificate of Obligations – Series 2017 CO</vt:lpstr>
      <vt:lpstr>Certificate of Obligations – Series 2018 CO</vt:lpstr>
      <vt:lpstr>Certificate of Obligations – Series 2019 CO</vt:lpstr>
      <vt:lpstr>Certificate of Obligations – TWDB Series 2019 ABC CO</vt:lpstr>
      <vt:lpstr>Certificate of Obligations – Series 2019 D CO</vt:lpstr>
      <vt:lpstr>Certificate of Obligations – TWDB Series 2021 ABC CO</vt:lpstr>
      <vt:lpstr>Certificate of Obligations – Series 2023 CO</vt:lpstr>
      <vt:lpstr>Certificate of Obligations – Series 2023 A CO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DEL RIO</dc:title>
  <dc:creator>Flavio Aguilar</dc:creator>
  <cp:lastModifiedBy>Karen Gleason</cp:lastModifiedBy>
  <cp:revision>1</cp:revision>
  <dcterms:created xsi:type="dcterms:W3CDTF">2025-09-02T03:16:36Z</dcterms:created>
  <dcterms:modified xsi:type="dcterms:W3CDTF">2025-09-04T11:54:19Z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0x010100FB193750D585134F905D707E9BBE285F</vt:lpwstr>
  </property>
  <property fmtid="{D5CDD505-2E9C-101B-9397-08002B2CF9AE}" pid="3" name="MediaServiceImageTags">
    <vt:lpwstr/>
  </property>
</Properties>
</file>